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17" r:id="rId1"/>
  </p:sldMasterIdLst>
  <p:notesMasterIdLst>
    <p:notesMasterId r:id="rId18"/>
  </p:notesMasterIdLst>
  <p:handoutMasterIdLst>
    <p:handoutMasterId r:id="rId19"/>
  </p:handoutMasterIdLst>
  <p:sldIdLst>
    <p:sldId id="564" r:id="rId2"/>
    <p:sldId id="553" r:id="rId3"/>
    <p:sldId id="271" r:id="rId4"/>
    <p:sldId id="272" r:id="rId5"/>
    <p:sldId id="275" r:id="rId6"/>
    <p:sldId id="277" r:id="rId7"/>
    <p:sldId id="590" r:id="rId8"/>
    <p:sldId id="591" r:id="rId9"/>
    <p:sldId id="592" r:id="rId10"/>
    <p:sldId id="593" r:id="rId11"/>
    <p:sldId id="580" r:id="rId12"/>
    <p:sldId id="570" r:id="rId13"/>
    <p:sldId id="581" r:id="rId14"/>
    <p:sldId id="584" r:id="rId15"/>
    <p:sldId id="585" r:id="rId16"/>
    <p:sldId id="563" r:id="rId17"/>
  </p:sldIdLst>
  <p:sldSz cx="24382413" cy="13716000"/>
  <p:notesSz cx="6858000" cy="9144000"/>
  <p:defaultTextStyle>
    <a:defPPr>
      <a:defRPr lang="ru-RU"/>
    </a:defPPr>
    <a:lvl1pPr marL="0" algn="l" defTabSz="182803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021" algn="l" defTabSz="182803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039" algn="l" defTabSz="182803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2057" algn="l" defTabSz="182803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6076" algn="l" defTabSz="182803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0097" algn="l" defTabSz="182803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4113" algn="l" defTabSz="182803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398134" algn="l" defTabSz="182803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2152" algn="l" defTabSz="182803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Слайды шаблона" id="{8BA1A198-D860-A649-A991-D29415064DB3}">
          <p14:sldIdLst>
            <p14:sldId id="564"/>
            <p14:sldId id="553"/>
            <p14:sldId id="271"/>
            <p14:sldId id="272"/>
            <p14:sldId id="275"/>
            <p14:sldId id="277"/>
            <p14:sldId id="590"/>
            <p14:sldId id="591"/>
            <p14:sldId id="592"/>
            <p14:sldId id="593"/>
            <p14:sldId id="580"/>
            <p14:sldId id="570"/>
            <p14:sldId id="581"/>
            <p14:sldId id="584"/>
            <p14:sldId id="585"/>
          </p14:sldIdLst>
        </p14:section>
        <p14:section name="Таблицы" id="{B6C39F79-7A83-FF42-BFDE-C95C0C733739}">
          <p14:sldIdLst>
            <p14:sldId id="563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1A34"/>
    <a:srgbClr val="99DAFF"/>
    <a:srgbClr val="99BDFF"/>
    <a:srgbClr val="F91155"/>
    <a:srgbClr val="FADC00"/>
    <a:srgbClr val="A3BFFC"/>
    <a:srgbClr val="005BFF"/>
    <a:srgbClr val="0038DE"/>
    <a:srgbClr val="ED7D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426"/>
    <p:restoredTop sz="94643"/>
  </p:normalViewPr>
  <p:slideViewPr>
    <p:cSldViewPr snapToGrid="0" snapToObjects="1" showGuides="1">
      <p:cViewPr varScale="1">
        <p:scale>
          <a:sx n="53" d="100"/>
          <a:sy n="53" d="100"/>
        </p:scale>
        <p:origin x="200" y="6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napToObjects="1">
      <p:cViewPr varScale="1">
        <p:scale>
          <a:sx n="74" d="100"/>
          <a:sy n="74" d="100"/>
        </p:scale>
        <p:origin x="3000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96B2D207-607D-3F45-AE22-266B3FC26D0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7D8D60-6706-1142-803B-9DCFF825FB7D}" type="datetimeFigureOut">
              <a:rPr lang="ru-RU" smtClean="0"/>
              <a:t>27.01.2021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D9185744-2A69-164E-943D-1EC10560112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ACCD012-B1F6-114F-B3EF-B2437C0B0A4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99814E-01A1-604C-AF02-454C470B426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1219871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3CD56FB6-65F2-3649-84D3-26727DF64DA2}" type="datetimeFigureOut">
              <a:rPr lang="ru-RU" smtClean="0"/>
              <a:pPr/>
              <a:t>27.01.2021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C3E5D75E-72D6-CD44-994A-C15A26A8438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36539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828437" rtl="0" eaLnBrk="1" latinLnBrk="0" hangingPunct="1">
      <a:defRPr sz="2399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914219" algn="l" defTabSz="1828437" rtl="0" eaLnBrk="1" latinLnBrk="0" hangingPunct="1">
      <a:defRPr sz="2399" kern="1200">
        <a:solidFill>
          <a:schemeClr val="tx1"/>
        </a:solidFill>
        <a:latin typeface="+mn-lt"/>
        <a:ea typeface="+mn-ea"/>
        <a:cs typeface="+mn-cs"/>
      </a:defRPr>
    </a:lvl2pPr>
    <a:lvl3pPr marL="1828437" algn="l" defTabSz="1828437" rtl="0" eaLnBrk="1" latinLnBrk="0" hangingPunct="1">
      <a:defRPr sz="2399" kern="1200">
        <a:solidFill>
          <a:schemeClr val="tx1"/>
        </a:solidFill>
        <a:latin typeface="+mn-lt"/>
        <a:ea typeface="+mn-ea"/>
        <a:cs typeface="+mn-cs"/>
      </a:defRPr>
    </a:lvl3pPr>
    <a:lvl4pPr marL="2742656" algn="l" defTabSz="1828437" rtl="0" eaLnBrk="1" latinLnBrk="0" hangingPunct="1">
      <a:defRPr sz="2399" kern="1200">
        <a:solidFill>
          <a:schemeClr val="tx1"/>
        </a:solidFill>
        <a:latin typeface="+mn-lt"/>
        <a:ea typeface="+mn-ea"/>
        <a:cs typeface="+mn-cs"/>
      </a:defRPr>
    </a:lvl4pPr>
    <a:lvl5pPr marL="3656875" algn="l" defTabSz="1828437" rtl="0" eaLnBrk="1" latinLnBrk="0" hangingPunct="1">
      <a:defRPr sz="2399" kern="1200">
        <a:solidFill>
          <a:schemeClr val="tx1"/>
        </a:solidFill>
        <a:latin typeface="+mn-lt"/>
        <a:ea typeface="+mn-ea"/>
        <a:cs typeface="+mn-cs"/>
      </a:defRPr>
    </a:lvl5pPr>
    <a:lvl6pPr marL="4571094" algn="l" defTabSz="1828437" rtl="0" eaLnBrk="1" latinLnBrk="0" hangingPunct="1">
      <a:defRPr sz="2399" kern="1200">
        <a:solidFill>
          <a:schemeClr val="tx1"/>
        </a:solidFill>
        <a:latin typeface="+mn-lt"/>
        <a:ea typeface="+mn-ea"/>
        <a:cs typeface="+mn-cs"/>
      </a:defRPr>
    </a:lvl6pPr>
    <a:lvl7pPr marL="5485312" algn="l" defTabSz="1828437" rtl="0" eaLnBrk="1" latinLnBrk="0" hangingPunct="1">
      <a:defRPr sz="2399" kern="1200">
        <a:solidFill>
          <a:schemeClr val="tx1"/>
        </a:solidFill>
        <a:latin typeface="+mn-lt"/>
        <a:ea typeface="+mn-ea"/>
        <a:cs typeface="+mn-cs"/>
      </a:defRPr>
    </a:lvl7pPr>
    <a:lvl8pPr marL="6399531" algn="l" defTabSz="1828437" rtl="0" eaLnBrk="1" latinLnBrk="0" hangingPunct="1">
      <a:defRPr sz="2399" kern="1200">
        <a:solidFill>
          <a:schemeClr val="tx1"/>
        </a:solidFill>
        <a:latin typeface="+mn-lt"/>
        <a:ea typeface="+mn-ea"/>
        <a:cs typeface="+mn-cs"/>
      </a:defRPr>
    </a:lvl8pPr>
    <a:lvl9pPr marL="7313750" algn="l" defTabSz="1828437" rtl="0" eaLnBrk="1" latinLnBrk="0" hangingPunct="1">
      <a:defRPr sz="2399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73947aa073_0_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" name="Google Shape;301;g73947aa073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159694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73947aa073_0_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g73947aa073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779582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Google Shape;33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492545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879523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Google Shape;33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772067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73947aa073_0_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g73947aa073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002626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Google Shape;33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28713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73947aa073_0_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g73947aa073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083824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E5D75E-72D6-CD44-994A-C15A26A8438F}" type="slidenum">
              <a:rPr lang="ru-RU" smtClean="0"/>
              <a:pPr/>
              <a:t>16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845230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Слайд-заставка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772486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+3 текс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6275" y="450645"/>
            <a:ext cx="21669394" cy="2196000"/>
          </a:xfrm>
          <a:prstGeom prst="rect">
            <a:avLst/>
          </a:prstGeom>
        </p:spPr>
        <p:txBody>
          <a:bodyPr tIns="360000" rIns="0" bIns="0">
            <a:noAutofit/>
          </a:bodyPr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46278" y="12833592"/>
            <a:ext cx="18073031" cy="450634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1202650" y="12841426"/>
            <a:ext cx="1815639" cy="442800"/>
          </a:xfrm>
        </p:spPr>
        <p:txBody>
          <a:bodyPr/>
          <a:lstStyle/>
          <a:p>
            <a:fld id="{479D26DF-754D-9F43-9AED-8751096E4570}" type="slidenum">
              <a:rPr lang="ru-RU" smtClean="0"/>
              <a:t>‹#›</a:t>
            </a:fld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658673A-ADDA-E243-A15F-B00249F4174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346273" y="3542400"/>
            <a:ext cx="6328679" cy="8856000"/>
          </a:xfrm>
          <a:noFill/>
        </p:spPr>
        <p:txBody>
          <a:bodyPr anchor="t"/>
          <a:lstStyle/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1703158F-A5BF-504A-AF00-6BDDB828D4C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031138" y="3542400"/>
            <a:ext cx="6328679" cy="8856000"/>
          </a:xfrm>
          <a:noFill/>
        </p:spPr>
        <p:txBody>
          <a:bodyPr anchor="t"/>
          <a:lstStyle/>
          <a:p>
            <a:r>
              <a:rPr lang="ru-RU" dirty="0"/>
              <a:t>Образец текста
</a:t>
            </a:r>
          </a:p>
        </p:txBody>
      </p:sp>
      <p:sp>
        <p:nvSpPr>
          <p:cNvPr id="10" name="Текст 9">
            <a:extLst>
              <a:ext uri="{FF2B5EF4-FFF2-40B4-BE49-F238E27FC236}">
                <a16:creationId xmlns:a16="http://schemas.microsoft.com/office/drawing/2014/main" id="{FA6F0FBE-32CA-684C-8B74-952DE248886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6712898" y="3542400"/>
            <a:ext cx="6328679" cy="8856000"/>
          </a:xfrm>
          <a:noFill/>
        </p:spPr>
        <p:txBody>
          <a:bodyPr anchor="t"/>
          <a:lstStyle/>
          <a:p>
            <a:r>
              <a:rPr lang="ru-RU" dirty="0"/>
              <a:t>Образец текста
</a:t>
            </a:r>
          </a:p>
        </p:txBody>
      </p:sp>
    </p:spTree>
    <p:extLst>
      <p:ext uri="{BB962C8B-B14F-4D97-AF65-F5344CB8AC3E}">
        <p14:creationId xmlns:p14="http://schemas.microsoft.com/office/powerpoint/2010/main" val="27130698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, фотофон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Рисунок 7">
            <a:extLst>
              <a:ext uri="{FF2B5EF4-FFF2-40B4-BE49-F238E27FC236}">
                <a16:creationId xmlns:a16="http://schemas.microsoft.com/office/drawing/2014/main" id="{57234B99-BF2E-8E4D-838D-9846D6A0A88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" y="2"/>
            <a:ext cx="8126727" cy="13716000"/>
          </a:xfrm>
          <a:solidFill>
            <a:srgbClr val="001A34"/>
          </a:solidFill>
        </p:spPr>
        <p:txBody>
          <a:bodyPr anchor="ctr"/>
          <a:lstStyle>
            <a:lvl1pPr algn="ctr">
              <a:defRPr sz="3200"/>
            </a:lvl1pPr>
          </a:lstStyle>
          <a:p>
            <a:r>
              <a:rPr lang="ru-RU" dirty="0"/>
              <a:t>Вставка рисунка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126725" cy="12193237"/>
          </a:xfrm>
          <a:prstGeom prst="rect">
            <a:avLst/>
          </a:prstGeom>
          <a:gradFill>
            <a:gsLst>
              <a:gs pos="0">
                <a:srgbClr val="001A34"/>
              </a:gs>
              <a:gs pos="34000">
                <a:srgbClr val="001A34">
                  <a:alpha val="27000"/>
                </a:srgbClr>
              </a:gs>
              <a:gs pos="100000">
                <a:srgbClr val="001A34">
                  <a:alpha val="0"/>
                </a:srgbClr>
              </a:gs>
            </a:gsLst>
            <a:lin ang="5400000" scaled="1"/>
          </a:gradFill>
        </p:spPr>
        <p:txBody>
          <a:bodyPr lIns="1350000" tIns="810000" rIns="288000" bIns="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028706" y="12833592"/>
            <a:ext cx="10390600" cy="450634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1202650" y="12841426"/>
            <a:ext cx="1815639" cy="442800"/>
          </a:xfrm>
        </p:spPr>
        <p:txBody>
          <a:bodyPr/>
          <a:lstStyle/>
          <a:p>
            <a:fld id="{479D26DF-754D-9F43-9AED-8751096E4570}" type="slidenum">
              <a:rPr lang="ru-RU" smtClean="0"/>
              <a:t>‹#›</a:t>
            </a:fld>
            <a:endParaRPr lang="ru-RU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EB0253D-058F-A648-881F-1A279CD1EA57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9028704" y="3542400"/>
            <a:ext cx="13987347" cy="8856000"/>
          </a:xfrm>
        </p:spPr>
        <p:txBody>
          <a:bodyPr anchor="t"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16093184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, фон и 2 разных текс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F5529951-B20F-924D-91A3-07BF37C91C23}"/>
              </a:ext>
            </a:extLst>
          </p:cNvPr>
          <p:cNvSpPr/>
          <p:nvPr userDrawn="1"/>
        </p:nvSpPr>
        <p:spPr>
          <a:xfrm>
            <a:off x="2" y="0"/>
            <a:ext cx="8126725" cy="13716000"/>
          </a:xfrm>
          <a:prstGeom prst="rect">
            <a:avLst/>
          </a:prstGeom>
          <a:solidFill>
            <a:srgbClr val="001A34"/>
          </a:solidFill>
          <a:ln w="25400" cap="rnd">
            <a:solidFill>
              <a:srgbClr val="001A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5063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" y="5"/>
            <a:ext cx="8126725" cy="4425946"/>
          </a:xfrm>
          <a:prstGeom prst="rect">
            <a:avLst/>
          </a:prstGeom>
          <a:noFill/>
        </p:spPr>
        <p:txBody>
          <a:bodyPr lIns="1350000" tIns="810000" rIns="288000" bIns="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091EC56E-9E15-F547-A8E0-5A0BA967F2E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350963" y="7091363"/>
            <a:ext cx="6351587" cy="44148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028706" y="12834000"/>
            <a:ext cx="10390600" cy="450634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1202650" y="12841426"/>
            <a:ext cx="1815639" cy="442800"/>
          </a:xfrm>
        </p:spPr>
        <p:txBody>
          <a:bodyPr/>
          <a:lstStyle/>
          <a:p>
            <a:fld id="{479D26DF-754D-9F43-9AED-8751096E4570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EB0253D-058F-A648-881F-1A279CD1EA57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9028704" y="3542400"/>
            <a:ext cx="13987347" cy="8856000"/>
          </a:xfrm>
        </p:spPr>
        <p:txBody>
          <a:bodyPr anchor="t"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10" name="Рисунок 5">
            <a:extLst>
              <a:ext uri="{FF2B5EF4-FFF2-40B4-BE49-F238E27FC236}">
                <a16:creationId xmlns:a16="http://schemas.microsoft.com/office/drawing/2014/main" id="{5E60632A-722D-F140-97D5-525ECD2ED43F}"/>
              </a:ext>
            </a:extLst>
          </p:cNvPr>
          <p:cNvSpPr>
            <a:spLocks noGrp="1" noChangeAspect="1"/>
          </p:cNvSpPr>
          <p:nvPr>
            <p:ph type="pic" sz="quarter" idx="19"/>
          </p:nvPr>
        </p:nvSpPr>
        <p:spPr>
          <a:xfrm>
            <a:off x="1366030" y="4874400"/>
            <a:ext cx="2317143" cy="1771200"/>
          </a:xfrm>
        </p:spPr>
        <p:txBody>
          <a:bodyPr/>
          <a:lstStyle>
            <a:lvl1pPr algn="ctr">
              <a:defRPr sz="3200"/>
            </a:lvl1pPr>
          </a:lstStyle>
          <a:p>
            <a:r>
              <a:rPr lang="ru-RU" dirty="0"/>
              <a:t>Вставка рисунка</a:t>
            </a:r>
          </a:p>
        </p:txBody>
      </p:sp>
    </p:spTree>
    <p:extLst>
      <p:ext uri="{BB962C8B-B14F-4D97-AF65-F5344CB8AC3E}">
        <p14:creationId xmlns:p14="http://schemas.microsoft.com/office/powerpoint/2010/main" val="42558265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3 ик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6275" y="450645"/>
            <a:ext cx="21669394" cy="2196000"/>
          </a:xfrm>
          <a:prstGeom prst="rect">
            <a:avLst/>
          </a:prstGeom>
        </p:spPr>
        <p:txBody>
          <a:bodyPr tIns="360000" rIns="0" bIns="0">
            <a:noAutofit/>
          </a:bodyPr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46278" y="12833592"/>
            <a:ext cx="18073031" cy="450634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1202650" y="12841426"/>
            <a:ext cx="1815639" cy="442800"/>
          </a:xfrm>
        </p:spPr>
        <p:txBody>
          <a:bodyPr/>
          <a:lstStyle/>
          <a:p>
            <a:fld id="{479D26DF-754D-9F43-9AED-8751096E4570}" type="slidenum">
              <a:rPr lang="ru-RU" smtClean="0"/>
              <a:t>‹#›</a:t>
            </a:fld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658673A-ADDA-E243-A15F-B00249F4174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46361" y="7092000"/>
            <a:ext cx="6326233" cy="3529963"/>
          </a:xfrm>
          <a:noFill/>
        </p:spPr>
        <p:txBody>
          <a:bodyPr anchor="t"/>
          <a:lstStyle>
            <a:lvl1pPr algn="l">
              <a:defRPr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1703158F-A5BF-504A-AF00-6BDDB828D4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69682" y="7092000"/>
            <a:ext cx="6326037" cy="3529963"/>
          </a:xfrm>
          <a:noFill/>
        </p:spPr>
        <p:txBody>
          <a:bodyPr anchor="t"/>
          <a:lstStyle>
            <a:lvl1pPr algn="l">
              <a:defRPr/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0" name="Текст 9">
            <a:extLst>
              <a:ext uri="{FF2B5EF4-FFF2-40B4-BE49-F238E27FC236}">
                <a16:creationId xmlns:a16="http://schemas.microsoft.com/office/drawing/2014/main" id="{FA6F0FBE-32CA-684C-8B74-952DE248886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6697683" y="7092000"/>
            <a:ext cx="6317986" cy="3529963"/>
          </a:xfrm>
          <a:noFill/>
        </p:spPr>
        <p:txBody>
          <a:bodyPr anchor="t"/>
          <a:lstStyle>
            <a:lvl1pPr algn="l">
              <a:defRPr/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3" name="Рисунок 5">
            <a:extLst>
              <a:ext uri="{FF2B5EF4-FFF2-40B4-BE49-F238E27FC236}">
                <a16:creationId xmlns:a16="http://schemas.microsoft.com/office/drawing/2014/main" id="{3D60523E-FB91-1F41-989E-47B267D7DFB9}"/>
              </a:ext>
            </a:extLst>
          </p:cNvPr>
          <p:cNvSpPr>
            <a:spLocks noGrp="1" noChangeAspect="1"/>
          </p:cNvSpPr>
          <p:nvPr>
            <p:ph type="pic" sz="quarter" idx="19"/>
          </p:nvPr>
        </p:nvSpPr>
        <p:spPr>
          <a:xfrm>
            <a:off x="2246839" y="4874400"/>
            <a:ext cx="2317143" cy="1771200"/>
          </a:xfrm>
        </p:spPr>
        <p:txBody>
          <a:bodyPr/>
          <a:lstStyle>
            <a:lvl1pPr algn="ctr">
              <a:defRPr sz="3200"/>
            </a:lvl1pPr>
          </a:lstStyle>
          <a:p>
            <a:r>
              <a:rPr lang="ru-RU" dirty="0"/>
              <a:t>Вставка рисунка</a:t>
            </a:r>
          </a:p>
        </p:txBody>
      </p:sp>
      <p:sp>
        <p:nvSpPr>
          <p:cNvPr id="15" name="Рисунок 5">
            <a:extLst>
              <a:ext uri="{FF2B5EF4-FFF2-40B4-BE49-F238E27FC236}">
                <a16:creationId xmlns:a16="http://schemas.microsoft.com/office/drawing/2014/main" id="{0206DE54-DF1E-B74E-86C8-98450A4D92FD}"/>
              </a:ext>
            </a:extLst>
          </p:cNvPr>
          <p:cNvSpPr>
            <a:spLocks noGrp="1" noChangeAspect="1"/>
          </p:cNvSpPr>
          <p:nvPr>
            <p:ph type="pic" sz="quarter" idx="20"/>
          </p:nvPr>
        </p:nvSpPr>
        <p:spPr>
          <a:xfrm>
            <a:off x="9469681" y="4874400"/>
            <a:ext cx="2317143" cy="1771200"/>
          </a:xfrm>
        </p:spPr>
        <p:txBody>
          <a:bodyPr/>
          <a:lstStyle>
            <a:lvl1pPr algn="ctr">
              <a:defRPr sz="3200"/>
            </a:lvl1pPr>
          </a:lstStyle>
          <a:p>
            <a:r>
              <a:rPr lang="ru-RU" dirty="0"/>
              <a:t>Вставка рисунка</a:t>
            </a:r>
          </a:p>
        </p:txBody>
      </p:sp>
      <p:sp>
        <p:nvSpPr>
          <p:cNvPr id="16" name="Рисунок 5">
            <a:extLst>
              <a:ext uri="{FF2B5EF4-FFF2-40B4-BE49-F238E27FC236}">
                <a16:creationId xmlns:a16="http://schemas.microsoft.com/office/drawing/2014/main" id="{1DE8265D-E987-ED40-8435-0E438B5A8B62}"/>
              </a:ext>
            </a:extLst>
          </p:cNvPr>
          <p:cNvSpPr>
            <a:spLocks noGrp="1" noChangeAspect="1"/>
          </p:cNvSpPr>
          <p:nvPr>
            <p:ph type="pic" sz="quarter" idx="21"/>
          </p:nvPr>
        </p:nvSpPr>
        <p:spPr>
          <a:xfrm>
            <a:off x="16697684" y="4874400"/>
            <a:ext cx="2317143" cy="1771200"/>
          </a:xfrm>
        </p:spPr>
        <p:txBody>
          <a:bodyPr/>
          <a:lstStyle>
            <a:lvl1pPr algn="ctr">
              <a:defRPr sz="3200"/>
            </a:lvl1pPr>
          </a:lstStyle>
          <a:p>
            <a:r>
              <a:rPr lang="ru-RU" dirty="0"/>
              <a:t>Вставка рисунка</a:t>
            </a:r>
          </a:p>
        </p:txBody>
      </p:sp>
    </p:spTree>
    <p:extLst>
      <p:ext uri="{BB962C8B-B14F-4D97-AF65-F5344CB8AC3E}">
        <p14:creationId xmlns:p14="http://schemas.microsoft.com/office/powerpoint/2010/main" val="350800438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4 ик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6275" y="450645"/>
            <a:ext cx="21669394" cy="2196000"/>
          </a:xfrm>
          <a:prstGeom prst="rect">
            <a:avLst/>
          </a:prstGeom>
        </p:spPr>
        <p:txBody>
          <a:bodyPr tIns="360000" rIns="0" bIns="0">
            <a:no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46278" y="12833592"/>
            <a:ext cx="18073031" cy="450634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1202650" y="12841426"/>
            <a:ext cx="1815639" cy="442800"/>
          </a:xfrm>
        </p:spPr>
        <p:txBody>
          <a:bodyPr/>
          <a:lstStyle/>
          <a:p>
            <a:fld id="{479D26DF-754D-9F43-9AED-8751096E4570}" type="slidenum">
              <a:rPr lang="ru-RU" smtClean="0"/>
              <a:t>‹#›</a:t>
            </a:fld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658673A-ADDA-E243-A15F-B00249F4174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346277" y="7092000"/>
            <a:ext cx="4520567" cy="3529963"/>
          </a:xfrm>
          <a:noFill/>
        </p:spPr>
        <p:txBody>
          <a:bodyPr anchor="t"/>
          <a:lstStyle>
            <a:lvl1pPr algn="l">
              <a:defRPr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1703158F-A5BF-504A-AF00-6BDDB828D4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186614" y="7092000"/>
            <a:ext cx="4552950" cy="3529963"/>
          </a:xfrm>
          <a:noFill/>
        </p:spPr>
        <p:txBody>
          <a:bodyPr anchor="t"/>
          <a:lstStyle>
            <a:lvl1pPr algn="l">
              <a:defRPr/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0" name="Текст 9">
            <a:extLst>
              <a:ext uri="{FF2B5EF4-FFF2-40B4-BE49-F238E27FC236}">
                <a16:creationId xmlns:a16="http://schemas.microsoft.com/office/drawing/2014/main" id="{FA6F0FBE-32CA-684C-8B74-952DE248886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8972789" y="7092000"/>
            <a:ext cx="4063347" cy="3529963"/>
          </a:xfrm>
          <a:noFill/>
        </p:spPr>
        <p:txBody>
          <a:bodyPr anchor="t"/>
          <a:lstStyle>
            <a:lvl1pPr algn="l">
              <a:defRPr/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3" name="Рисунок 5">
            <a:extLst>
              <a:ext uri="{FF2B5EF4-FFF2-40B4-BE49-F238E27FC236}">
                <a16:creationId xmlns:a16="http://schemas.microsoft.com/office/drawing/2014/main" id="{3D60523E-FB91-1F41-989E-47B267D7DFB9}"/>
              </a:ext>
            </a:extLst>
          </p:cNvPr>
          <p:cNvSpPr>
            <a:spLocks noGrp="1" noChangeAspect="1"/>
          </p:cNvSpPr>
          <p:nvPr>
            <p:ph type="pic" sz="quarter" idx="19"/>
          </p:nvPr>
        </p:nvSpPr>
        <p:spPr>
          <a:xfrm>
            <a:off x="1346272" y="4874400"/>
            <a:ext cx="2317143" cy="1771200"/>
          </a:xfrm>
        </p:spPr>
        <p:txBody>
          <a:bodyPr/>
          <a:lstStyle>
            <a:lvl1pPr algn="ctr">
              <a:defRPr sz="3200"/>
            </a:lvl1pPr>
          </a:lstStyle>
          <a:p>
            <a:r>
              <a:rPr lang="ru-RU" dirty="0"/>
              <a:t>Вставка рисунка</a:t>
            </a:r>
          </a:p>
        </p:txBody>
      </p:sp>
      <p:sp>
        <p:nvSpPr>
          <p:cNvPr id="15" name="Рисунок 5">
            <a:extLst>
              <a:ext uri="{FF2B5EF4-FFF2-40B4-BE49-F238E27FC236}">
                <a16:creationId xmlns:a16="http://schemas.microsoft.com/office/drawing/2014/main" id="{0206DE54-DF1E-B74E-86C8-98450A4D92FD}"/>
              </a:ext>
            </a:extLst>
          </p:cNvPr>
          <p:cNvSpPr>
            <a:spLocks noGrp="1" noChangeAspect="1"/>
          </p:cNvSpPr>
          <p:nvPr>
            <p:ph type="pic" sz="quarter" idx="20"/>
          </p:nvPr>
        </p:nvSpPr>
        <p:spPr>
          <a:xfrm>
            <a:off x="7242525" y="4874400"/>
            <a:ext cx="2317143" cy="1771200"/>
          </a:xfrm>
        </p:spPr>
        <p:txBody>
          <a:bodyPr/>
          <a:lstStyle>
            <a:lvl1pPr algn="ctr">
              <a:defRPr sz="3200"/>
            </a:lvl1pPr>
          </a:lstStyle>
          <a:p>
            <a:r>
              <a:rPr lang="ru-RU" dirty="0"/>
              <a:t>Вставка рисунка</a:t>
            </a:r>
          </a:p>
        </p:txBody>
      </p:sp>
      <p:sp>
        <p:nvSpPr>
          <p:cNvPr id="16" name="Рисунок 5">
            <a:extLst>
              <a:ext uri="{FF2B5EF4-FFF2-40B4-BE49-F238E27FC236}">
                <a16:creationId xmlns:a16="http://schemas.microsoft.com/office/drawing/2014/main" id="{1DE8265D-E987-ED40-8435-0E438B5A8B62}"/>
              </a:ext>
            </a:extLst>
          </p:cNvPr>
          <p:cNvSpPr>
            <a:spLocks noGrp="1" noChangeAspect="1"/>
          </p:cNvSpPr>
          <p:nvPr>
            <p:ph type="pic" sz="quarter" idx="21"/>
          </p:nvPr>
        </p:nvSpPr>
        <p:spPr>
          <a:xfrm>
            <a:off x="18972786" y="4874400"/>
            <a:ext cx="2317143" cy="1771200"/>
          </a:xfrm>
        </p:spPr>
        <p:txBody>
          <a:bodyPr/>
          <a:lstStyle>
            <a:lvl1pPr algn="ctr">
              <a:defRPr sz="3200"/>
            </a:lvl1pPr>
          </a:lstStyle>
          <a:p>
            <a:r>
              <a:rPr lang="ru-RU" dirty="0"/>
              <a:t>Вставка рисунка</a:t>
            </a:r>
          </a:p>
        </p:txBody>
      </p:sp>
      <p:sp>
        <p:nvSpPr>
          <p:cNvPr id="11" name="Рисунок 5">
            <a:extLst>
              <a:ext uri="{FF2B5EF4-FFF2-40B4-BE49-F238E27FC236}">
                <a16:creationId xmlns:a16="http://schemas.microsoft.com/office/drawing/2014/main" id="{E4B3EA87-6CD3-3D43-B688-58E3609A9132}"/>
              </a:ext>
            </a:extLst>
          </p:cNvPr>
          <p:cNvSpPr>
            <a:spLocks noGrp="1" noChangeAspect="1"/>
          </p:cNvSpPr>
          <p:nvPr>
            <p:ph type="pic" sz="quarter" idx="22"/>
          </p:nvPr>
        </p:nvSpPr>
        <p:spPr>
          <a:xfrm>
            <a:off x="13105733" y="4874400"/>
            <a:ext cx="2317143" cy="1771200"/>
          </a:xfrm>
        </p:spPr>
        <p:txBody>
          <a:bodyPr/>
          <a:lstStyle>
            <a:lvl1pPr algn="ctr">
              <a:defRPr sz="3200"/>
            </a:lvl1pPr>
          </a:lstStyle>
          <a:p>
            <a:r>
              <a:rPr lang="ru-RU" dirty="0"/>
              <a:t>Вставка рисунка</a:t>
            </a:r>
          </a:p>
        </p:txBody>
      </p:sp>
      <p:sp>
        <p:nvSpPr>
          <p:cNvPr id="12" name="Текст 7">
            <a:extLst>
              <a:ext uri="{FF2B5EF4-FFF2-40B4-BE49-F238E27FC236}">
                <a16:creationId xmlns:a16="http://schemas.microsoft.com/office/drawing/2014/main" id="{754909FF-3555-D944-93AE-CF575F47B55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3081937" y="7092000"/>
            <a:ext cx="4523311" cy="3529963"/>
          </a:xfrm>
          <a:noFill/>
        </p:spPr>
        <p:txBody>
          <a:bodyPr anchor="t"/>
          <a:lstStyle>
            <a:lvl1pPr algn="l">
              <a:defRPr/>
            </a:lvl1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27625269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Важная цифра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414103" y="7526822"/>
            <a:ext cx="13558683" cy="4422291"/>
          </a:xfrm>
          <a:prstGeom prst="rect">
            <a:avLst/>
          </a:prstGeom>
        </p:spPr>
        <p:txBody>
          <a:bodyPr tIns="0" bIns="0" anchor="t">
            <a:noAutofit/>
          </a:bodyPr>
          <a:lstStyle>
            <a:lvl1pPr algn="l">
              <a:defRPr sz="8800" b="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текста</a:t>
            </a:r>
            <a:endParaRPr lang="en-US" dirty="0"/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B23A2181-F6CD-9044-8DC2-340F55028F9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433887" y="3542401"/>
            <a:ext cx="13554217" cy="3537850"/>
          </a:xfrm>
        </p:spPr>
        <p:txBody>
          <a:bodyPr tIns="0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30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ru-RU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34379476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важных цифры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Текст 7">
            <a:extLst>
              <a:ext uri="{FF2B5EF4-FFF2-40B4-BE49-F238E27FC236}">
                <a16:creationId xmlns:a16="http://schemas.microsoft.com/office/drawing/2014/main" id="{B23A2181-F6CD-9044-8DC2-340F55028F9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54690" y="3542400"/>
            <a:ext cx="8144292" cy="3528000"/>
          </a:xfrm>
        </p:spPr>
        <p:txBody>
          <a:bodyPr tIns="0" anchor="b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6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ru-RU" dirty="0"/>
              <a:t>000</a:t>
            </a:r>
          </a:p>
        </p:txBody>
      </p:sp>
      <p:sp>
        <p:nvSpPr>
          <p:cNvPr id="13" name="Текст 7">
            <a:extLst>
              <a:ext uri="{FF2B5EF4-FFF2-40B4-BE49-F238E27FC236}">
                <a16:creationId xmlns:a16="http://schemas.microsoft.com/office/drawing/2014/main" id="{E8DE2DCB-47EF-8A4F-9D3A-0DD7B2C8D72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3559498" y="3542400"/>
            <a:ext cx="8144292" cy="3528000"/>
          </a:xfrm>
        </p:spPr>
        <p:txBody>
          <a:bodyPr tIns="0" anchor="b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6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ru-RU" dirty="0"/>
              <a:t>000</a:t>
            </a:r>
          </a:p>
        </p:txBody>
      </p:sp>
      <p:sp>
        <p:nvSpPr>
          <p:cNvPr id="15" name="Текст 3">
            <a:extLst>
              <a:ext uri="{FF2B5EF4-FFF2-40B4-BE49-F238E27FC236}">
                <a16:creationId xmlns:a16="http://schemas.microsoft.com/office/drawing/2014/main" id="{589C69C2-BAB0-5C46-A92F-284A5A7A661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5871" y="7080250"/>
            <a:ext cx="8133111" cy="4433594"/>
          </a:xfrm>
          <a:noFill/>
        </p:spPr>
        <p:txBody>
          <a:bodyPr tIns="162000" anchor="t"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6" name="Текст 3">
            <a:extLst>
              <a:ext uri="{FF2B5EF4-FFF2-40B4-BE49-F238E27FC236}">
                <a16:creationId xmlns:a16="http://schemas.microsoft.com/office/drawing/2014/main" id="{943CC6C4-FBE2-1449-8BC4-BAEF0C01C3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3550826" y="7080250"/>
            <a:ext cx="8133111" cy="4433594"/>
          </a:xfrm>
          <a:noFill/>
        </p:spPr>
        <p:txBody>
          <a:bodyPr tIns="162000" anchor="t"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95475883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, текст и фото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Рисунок 6">
            <a:extLst>
              <a:ext uri="{FF2B5EF4-FFF2-40B4-BE49-F238E27FC236}">
                <a16:creationId xmlns:a16="http://schemas.microsoft.com/office/drawing/2014/main" id="{9A9AD5E6-64FE-4D4C-AFA6-7FBA56CCE2A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028704" y="2"/>
            <a:ext cx="15353709" cy="13716000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ru-RU" dirty="0"/>
              <a:t>Вставка рисунка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6400" y="450643"/>
            <a:ext cx="6780446" cy="3096000"/>
          </a:xfrm>
          <a:prstGeom prst="rect">
            <a:avLst/>
          </a:prstGeom>
        </p:spPr>
        <p:txBody>
          <a:bodyPr tIns="360000" rIns="0" bIns="0">
            <a:noAutofit/>
          </a:bodyPr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46275" y="12834000"/>
            <a:ext cx="6780446" cy="450634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8" name="Объект 8">
            <a:extLst>
              <a:ext uri="{FF2B5EF4-FFF2-40B4-BE49-F238E27FC236}">
                <a16:creationId xmlns:a16="http://schemas.microsoft.com/office/drawing/2014/main" id="{7F7F2D15-4992-9642-9E17-A2A75DAEBB0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346282" y="3542399"/>
            <a:ext cx="6780446" cy="8856000"/>
          </a:xfrm>
        </p:spPr>
        <p:txBody>
          <a:bodyPr tIns="162000" anchor="t"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302557272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, текст и фото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Рисунок 6">
            <a:extLst>
              <a:ext uri="{FF2B5EF4-FFF2-40B4-BE49-F238E27FC236}">
                <a16:creationId xmlns:a16="http://schemas.microsoft.com/office/drawing/2014/main" id="{9A9AD5E6-64FE-4D4C-AFA6-7FBA56CCE2A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2191206" y="2"/>
            <a:ext cx="12191207" cy="13716000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ru-RU" dirty="0"/>
              <a:t>Вставка рисунка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6275" y="450644"/>
            <a:ext cx="10392828" cy="3096000"/>
          </a:xfrm>
          <a:prstGeom prst="rect">
            <a:avLst/>
          </a:prstGeom>
        </p:spPr>
        <p:txBody>
          <a:bodyPr tIns="360000" rIns="0" bIns="0">
            <a:noAutofit/>
          </a:bodyPr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46275" y="12834000"/>
            <a:ext cx="10392828" cy="450634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8" name="Объект 8">
            <a:extLst>
              <a:ext uri="{FF2B5EF4-FFF2-40B4-BE49-F238E27FC236}">
                <a16:creationId xmlns:a16="http://schemas.microsoft.com/office/drawing/2014/main" id="{7F7F2D15-4992-9642-9E17-A2A75DAEBB0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346282" y="3542399"/>
            <a:ext cx="10392822" cy="8856000"/>
          </a:xfrm>
        </p:spPr>
        <p:txBody>
          <a:bodyPr tIns="162000" anchor="t"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220153247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, текст и фото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Рисунок 6">
            <a:extLst>
              <a:ext uri="{FF2B5EF4-FFF2-40B4-BE49-F238E27FC236}">
                <a16:creationId xmlns:a16="http://schemas.microsoft.com/office/drawing/2014/main" id="{9A9AD5E6-64FE-4D4C-AFA6-7FBA56CCE2A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6704445" y="2"/>
            <a:ext cx="7677971" cy="13716000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ru-RU" dirty="0"/>
              <a:t>Вставка рисунка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6275" y="450644"/>
            <a:ext cx="14904942" cy="2196000"/>
          </a:xfrm>
          <a:prstGeom prst="rect">
            <a:avLst/>
          </a:prstGeom>
        </p:spPr>
        <p:txBody>
          <a:bodyPr tIns="360000" rIns="0" bIns="0">
            <a:no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46744" y="12834000"/>
            <a:ext cx="14904948" cy="450634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8" name="Объект 8">
            <a:extLst>
              <a:ext uri="{FF2B5EF4-FFF2-40B4-BE49-F238E27FC236}">
                <a16:creationId xmlns:a16="http://schemas.microsoft.com/office/drawing/2014/main" id="{7F7F2D15-4992-9642-9E17-A2A75DAEBB0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346282" y="3542399"/>
            <a:ext cx="14904942" cy="8856000"/>
          </a:xfrm>
        </p:spPr>
        <p:txBody>
          <a:bodyPr tIns="162000" anchor="t"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3092516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 (белый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39E67AB-FD3B-8949-B10B-BA588604047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96400" y="1748567"/>
            <a:ext cx="4490213" cy="144422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6400" y="3986214"/>
            <a:ext cx="19421378" cy="4420800"/>
          </a:xfrm>
          <a:prstGeom prst="rect">
            <a:avLst/>
          </a:prstGeom>
        </p:spPr>
        <p:txBody>
          <a:bodyPr tIns="0" bIns="108000" anchor="b">
            <a:noAutofit/>
          </a:bodyPr>
          <a:lstStyle>
            <a:lvl1pPr algn="l">
              <a:defRPr sz="11400" b="0"/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697162" y="8855076"/>
            <a:ext cx="19421375" cy="2654300"/>
          </a:xfrm>
        </p:spPr>
        <p:txBody>
          <a:bodyPr tIns="32400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600"/>
            </a:lvl1pPr>
            <a:lvl2pPr marL="914174" indent="0" algn="ctr">
              <a:buNone/>
              <a:defRPr sz="4000"/>
            </a:lvl2pPr>
            <a:lvl3pPr marL="1828347" indent="0" algn="ctr">
              <a:buNone/>
              <a:defRPr sz="3600"/>
            </a:lvl3pPr>
            <a:lvl4pPr marL="2742519" indent="0" algn="ctr">
              <a:buNone/>
              <a:defRPr sz="3200"/>
            </a:lvl4pPr>
            <a:lvl5pPr marL="3656693" indent="0" algn="ctr">
              <a:buNone/>
              <a:defRPr sz="3200"/>
            </a:lvl5pPr>
            <a:lvl6pPr marL="4570868" indent="0" algn="ctr">
              <a:buNone/>
              <a:defRPr sz="3200"/>
            </a:lvl6pPr>
            <a:lvl7pPr marL="5485040" indent="0" algn="ctr">
              <a:buNone/>
              <a:defRPr sz="3200"/>
            </a:lvl7pPr>
            <a:lvl8pPr marL="6399214" indent="0" algn="ctr">
              <a:buNone/>
              <a:defRPr sz="3200"/>
            </a:lvl8pPr>
            <a:lvl9pPr marL="7313385" indent="0" algn="ctr">
              <a:buNone/>
              <a:defRPr sz="3200"/>
            </a:lvl9pPr>
          </a:lstStyle>
          <a:p>
            <a:r>
              <a:rPr lang="ru-RU" dirty="0"/>
              <a:t>Имя и фамилия спикера</a:t>
            </a:r>
          </a:p>
          <a:p>
            <a:r>
              <a:rPr lang="ru-RU" dirty="0"/>
              <a:t>должность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932385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, скрин iPhone и текст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CAE75F1E-AEE8-D34B-AAEA-885A786F109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7980" y="2336668"/>
            <a:ext cx="5233764" cy="1041616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6744" y="450646"/>
            <a:ext cx="21669782" cy="2196000"/>
          </a:xfrm>
          <a:prstGeom prst="rect">
            <a:avLst/>
          </a:prstGeom>
        </p:spPr>
        <p:txBody>
          <a:bodyPr tIns="360000" rIns="0" b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46743" y="12833592"/>
            <a:ext cx="18055182" cy="450634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1202650" y="12841426"/>
            <a:ext cx="1815639" cy="442800"/>
          </a:xfrm>
        </p:spPr>
        <p:txBody>
          <a:bodyPr/>
          <a:lstStyle/>
          <a:p>
            <a:fld id="{479D26DF-754D-9F43-9AED-8751096E4570}" type="slidenum">
              <a:rPr lang="ru-RU" smtClean="0"/>
              <a:t>‹#›</a:t>
            </a:fld>
            <a:endParaRPr lang="ru-RU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EB0253D-058F-A648-881F-1A279CD1EA57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9926638" y="3542400"/>
            <a:ext cx="13089413" cy="8856000"/>
          </a:xfrm>
        </p:spPr>
        <p:txBody>
          <a:bodyPr anchor="t"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9" name="Рисунок 8">
            <a:extLst>
              <a:ext uri="{FF2B5EF4-FFF2-40B4-BE49-F238E27FC236}">
                <a16:creationId xmlns:a16="http://schemas.microsoft.com/office/drawing/2014/main" id="{3D6DF32B-D868-F943-97A0-B3E3A907CD0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992868" y="2985072"/>
            <a:ext cx="4192500" cy="9094048"/>
          </a:xfrm>
          <a:custGeom>
            <a:avLst/>
            <a:gdLst>
              <a:gd name="connsiteX0" fmla="*/ 0 w 4337331"/>
              <a:gd name="connsiteY0" fmla="*/ 432128 h 9435313"/>
              <a:gd name="connsiteX1" fmla="*/ 432128 w 4337331"/>
              <a:gd name="connsiteY1" fmla="*/ 0 h 9435313"/>
              <a:gd name="connsiteX2" fmla="*/ 3905203 w 4337331"/>
              <a:gd name="connsiteY2" fmla="*/ 0 h 9435313"/>
              <a:gd name="connsiteX3" fmla="*/ 4337331 w 4337331"/>
              <a:gd name="connsiteY3" fmla="*/ 432128 h 9435313"/>
              <a:gd name="connsiteX4" fmla="*/ 4337331 w 4337331"/>
              <a:gd name="connsiteY4" fmla="*/ 9003185 h 9435313"/>
              <a:gd name="connsiteX5" fmla="*/ 3905203 w 4337331"/>
              <a:gd name="connsiteY5" fmla="*/ 9435313 h 9435313"/>
              <a:gd name="connsiteX6" fmla="*/ 432128 w 4337331"/>
              <a:gd name="connsiteY6" fmla="*/ 9435313 h 9435313"/>
              <a:gd name="connsiteX7" fmla="*/ 0 w 4337331"/>
              <a:gd name="connsiteY7" fmla="*/ 9003185 h 9435313"/>
              <a:gd name="connsiteX8" fmla="*/ 0 w 4337331"/>
              <a:gd name="connsiteY8" fmla="*/ 432128 h 9435313"/>
              <a:gd name="connsiteX0" fmla="*/ 0 w 4337331"/>
              <a:gd name="connsiteY0" fmla="*/ 439680 h 9442865"/>
              <a:gd name="connsiteX1" fmla="*/ 432128 w 4337331"/>
              <a:gd name="connsiteY1" fmla="*/ 7552 h 9442865"/>
              <a:gd name="connsiteX2" fmla="*/ 826916 w 4337331"/>
              <a:gd name="connsiteY2" fmla="*/ 0 h 9442865"/>
              <a:gd name="connsiteX3" fmla="*/ 3905203 w 4337331"/>
              <a:gd name="connsiteY3" fmla="*/ 7552 h 9442865"/>
              <a:gd name="connsiteX4" fmla="*/ 4337331 w 4337331"/>
              <a:gd name="connsiteY4" fmla="*/ 439680 h 9442865"/>
              <a:gd name="connsiteX5" fmla="*/ 4337331 w 4337331"/>
              <a:gd name="connsiteY5" fmla="*/ 9010737 h 9442865"/>
              <a:gd name="connsiteX6" fmla="*/ 3905203 w 4337331"/>
              <a:gd name="connsiteY6" fmla="*/ 9442865 h 9442865"/>
              <a:gd name="connsiteX7" fmla="*/ 432128 w 4337331"/>
              <a:gd name="connsiteY7" fmla="*/ 9442865 h 9442865"/>
              <a:gd name="connsiteX8" fmla="*/ 0 w 4337331"/>
              <a:gd name="connsiteY8" fmla="*/ 9010737 h 9442865"/>
              <a:gd name="connsiteX9" fmla="*/ 0 w 4337331"/>
              <a:gd name="connsiteY9" fmla="*/ 439680 h 9442865"/>
              <a:gd name="connsiteX0" fmla="*/ 0 w 4337331"/>
              <a:gd name="connsiteY0" fmla="*/ 439680 h 9442865"/>
              <a:gd name="connsiteX1" fmla="*/ 432128 w 4337331"/>
              <a:gd name="connsiteY1" fmla="*/ 7552 h 9442865"/>
              <a:gd name="connsiteX2" fmla="*/ 826916 w 4337331"/>
              <a:gd name="connsiteY2" fmla="*/ 0 h 9442865"/>
              <a:gd name="connsiteX3" fmla="*/ 3514236 w 4337331"/>
              <a:gd name="connsiteY3" fmla="*/ 5080 h 9442865"/>
              <a:gd name="connsiteX4" fmla="*/ 3905203 w 4337331"/>
              <a:gd name="connsiteY4" fmla="*/ 7552 h 9442865"/>
              <a:gd name="connsiteX5" fmla="*/ 4337331 w 4337331"/>
              <a:gd name="connsiteY5" fmla="*/ 439680 h 9442865"/>
              <a:gd name="connsiteX6" fmla="*/ 4337331 w 4337331"/>
              <a:gd name="connsiteY6" fmla="*/ 9010737 h 9442865"/>
              <a:gd name="connsiteX7" fmla="*/ 3905203 w 4337331"/>
              <a:gd name="connsiteY7" fmla="*/ 9442865 h 9442865"/>
              <a:gd name="connsiteX8" fmla="*/ 432128 w 4337331"/>
              <a:gd name="connsiteY8" fmla="*/ 9442865 h 9442865"/>
              <a:gd name="connsiteX9" fmla="*/ 0 w 4337331"/>
              <a:gd name="connsiteY9" fmla="*/ 9010737 h 9442865"/>
              <a:gd name="connsiteX10" fmla="*/ 0 w 4337331"/>
              <a:gd name="connsiteY10" fmla="*/ 439680 h 9442865"/>
              <a:gd name="connsiteX0" fmla="*/ 0 w 4337331"/>
              <a:gd name="connsiteY0" fmla="*/ 439680 h 9442865"/>
              <a:gd name="connsiteX1" fmla="*/ 432128 w 4337331"/>
              <a:gd name="connsiteY1" fmla="*/ 7552 h 9442865"/>
              <a:gd name="connsiteX2" fmla="*/ 826916 w 4337331"/>
              <a:gd name="connsiteY2" fmla="*/ 0 h 9442865"/>
              <a:gd name="connsiteX3" fmla="*/ 3514236 w 4337331"/>
              <a:gd name="connsiteY3" fmla="*/ 5080 h 9442865"/>
              <a:gd name="connsiteX4" fmla="*/ 3905203 w 4337331"/>
              <a:gd name="connsiteY4" fmla="*/ 7552 h 9442865"/>
              <a:gd name="connsiteX5" fmla="*/ 4337331 w 4337331"/>
              <a:gd name="connsiteY5" fmla="*/ 439680 h 9442865"/>
              <a:gd name="connsiteX6" fmla="*/ 4337331 w 4337331"/>
              <a:gd name="connsiteY6" fmla="*/ 9010737 h 9442865"/>
              <a:gd name="connsiteX7" fmla="*/ 3905203 w 4337331"/>
              <a:gd name="connsiteY7" fmla="*/ 9442865 h 9442865"/>
              <a:gd name="connsiteX8" fmla="*/ 432128 w 4337331"/>
              <a:gd name="connsiteY8" fmla="*/ 9442865 h 9442865"/>
              <a:gd name="connsiteX9" fmla="*/ 0 w 4337331"/>
              <a:gd name="connsiteY9" fmla="*/ 9010737 h 9442865"/>
              <a:gd name="connsiteX10" fmla="*/ 0 w 4337331"/>
              <a:gd name="connsiteY10" fmla="*/ 439680 h 9442865"/>
              <a:gd name="connsiteX0" fmla="*/ 0 w 4337331"/>
              <a:gd name="connsiteY0" fmla="*/ 439680 h 9442865"/>
              <a:gd name="connsiteX1" fmla="*/ 432128 w 4337331"/>
              <a:gd name="connsiteY1" fmla="*/ 7552 h 9442865"/>
              <a:gd name="connsiteX2" fmla="*/ 826916 w 4337331"/>
              <a:gd name="connsiteY2" fmla="*/ 0 h 9442865"/>
              <a:gd name="connsiteX3" fmla="*/ 3514236 w 4337331"/>
              <a:gd name="connsiteY3" fmla="*/ 5080 h 9442865"/>
              <a:gd name="connsiteX4" fmla="*/ 3905203 w 4337331"/>
              <a:gd name="connsiteY4" fmla="*/ 7552 h 9442865"/>
              <a:gd name="connsiteX5" fmla="*/ 4337331 w 4337331"/>
              <a:gd name="connsiteY5" fmla="*/ 439680 h 9442865"/>
              <a:gd name="connsiteX6" fmla="*/ 4337331 w 4337331"/>
              <a:gd name="connsiteY6" fmla="*/ 9010737 h 9442865"/>
              <a:gd name="connsiteX7" fmla="*/ 3905203 w 4337331"/>
              <a:gd name="connsiteY7" fmla="*/ 9442865 h 9442865"/>
              <a:gd name="connsiteX8" fmla="*/ 432128 w 4337331"/>
              <a:gd name="connsiteY8" fmla="*/ 9442865 h 9442865"/>
              <a:gd name="connsiteX9" fmla="*/ 0 w 4337331"/>
              <a:gd name="connsiteY9" fmla="*/ 9010737 h 9442865"/>
              <a:gd name="connsiteX10" fmla="*/ 0 w 4337331"/>
              <a:gd name="connsiteY10" fmla="*/ 439680 h 9442865"/>
              <a:gd name="connsiteX0" fmla="*/ 0 w 4337331"/>
              <a:gd name="connsiteY0" fmla="*/ 440615 h 9443800"/>
              <a:gd name="connsiteX1" fmla="*/ 432128 w 4337331"/>
              <a:gd name="connsiteY1" fmla="*/ 8487 h 9443800"/>
              <a:gd name="connsiteX2" fmla="*/ 826916 w 4337331"/>
              <a:gd name="connsiteY2" fmla="*/ 935 h 9443800"/>
              <a:gd name="connsiteX3" fmla="*/ 3514236 w 4337331"/>
              <a:gd name="connsiteY3" fmla="*/ 6015 h 9443800"/>
              <a:gd name="connsiteX4" fmla="*/ 3905203 w 4337331"/>
              <a:gd name="connsiteY4" fmla="*/ 8487 h 9443800"/>
              <a:gd name="connsiteX5" fmla="*/ 4337331 w 4337331"/>
              <a:gd name="connsiteY5" fmla="*/ 440615 h 9443800"/>
              <a:gd name="connsiteX6" fmla="*/ 4337331 w 4337331"/>
              <a:gd name="connsiteY6" fmla="*/ 9011672 h 9443800"/>
              <a:gd name="connsiteX7" fmla="*/ 3905203 w 4337331"/>
              <a:gd name="connsiteY7" fmla="*/ 9443800 h 9443800"/>
              <a:gd name="connsiteX8" fmla="*/ 432128 w 4337331"/>
              <a:gd name="connsiteY8" fmla="*/ 9443800 h 9443800"/>
              <a:gd name="connsiteX9" fmla="*/ 0 w 4337331"/>
              <a:gd name="connsiteY9" fmla="*/ 9011672 h 9443800"/>
              <a:gd name="connsiteX10" fmla="*/ 0 w 4337331"/>
              <a:gd name="connsiteY10" fmla="*/ 440615 h 9443800"/>
              <a:gd name="connsiteX0" fmla="*/ 0 w 4337331"/>
              <a:gd name="connsiteY0" fmla="*/ 440615 h 9443800"/>
              <a:gd name="connsiteX1" fmla="*/ 432128 w 4337331"/>
              <a:gd name="connsiteY1" fmla="*/ 8487 h 9443800"/>
              <a:gd name="connsiteX2" fmla="*/ 826916 w 4337331"/>
              <a:gd name="connsiteY2" fmla="*/ 935 h 9443800"/>
              <a:gd name="connsiteX3" fmla="*/ 3514236 w 4337331"/>
              <a:gd name="connsiteY3" fmla="*/ 6015 h 9443800"/>
              <a:gd name="connsiteX4" fmla="*/ 3905203 w 4337331"/>
              <a:gd name="connsiteY4" fmla="*/ 8487 h 9443800"/>
              <a:gd name="connsiteX5" fmla="*/ 4337331 w 4337331"/>
              <a:gd name="connsiteY5" fmla="*/ 440615 h 9443800"/>
              <a:gd name="connsiteX6" fmla="*/ 4337331 w 4337331"/>
              <a:gd name="connsiteY6" fmla="*/ 9011672 h 9443800"/>
              <a:gd name="connsiteX7" fmla="*/ 3905203 w 4337331"/>
              <a:gd name="connsiteY7" fmla="*/ 9443800 h 9443800"/>
              <a:gd name="connsiteX8" fmla="*/ 432128 w 4337331"/>
              <a:gd name="connsiteY8" fmla="*/ 9443800 h 9443800"/>
              <a:gd name="connsiteX9" fmla="*/ 0 w 4337331"/>
              <a:gd name="connsiteY9" fmla="*/ 9011672 h 9443800"/>
              <a:gd name="connsiteX10" fmla="*/ 0 w 4337331"/>
              <a:gd name="connsiteY10" fmla="*/ 440615 h 9443800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3514236 w 4337331"/>
              <a:gd name="connsiteY3" fmla="*/ 5601 h 9443386"/>
              <a:gd name="connsiteX4" fmla="*/ 3905203 w 4337331"/>
              <a:gd name="connsiteY4" fmla="*/ 8073 h 9443386"/>
              <a:gd name="connsiteX5" fmla="*/ 4337331 w 4337331"/>
              <a:gd name="connsiteY5" fmla="*/ 440201 h 9443386"/>
              <a:gd name="connsiteX6" fmla="*/ 4337331 w 4337331"/>
              <a:gd name="connsiteY6" fmla="*/ 9011258 h 9443386"/>
              <a:gd name="connsiteX7" fmla="*/ 3905203 w 4337331"/>
              <a:gd name="connsiteY7" fmla="*/ 9443386 h 9443386"/>
              <a:gd name="connsiteX8" fmla="*/ 432128 w 4337331"/>
              <a:gd name="connsiteY8" fmla="*/ 9443386 h 9443386"/>
              <a:gd name="connsiteX9" fmla="*/ 0 w 4337331"/>
              <a:gd name="connsiteY9" fmla="*/ 9011258 h 9443386"/>
              <a:gd name="connsiteX10" fmla="*/ 0 w 4337331"/>
              <a:gd name="connsiteY10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3514236 w 4337331"/>
              <a:gd name="connsiteY3" fmla="*/ 5601 h 9443386"/>
              <a:gd name="connsiteX4" fmla="*/ 3905203 w 4337331"/>
              <a:gd name="connsiteY4" fmla="*/ 8073 h 9443386"/>
              <a:gd name="connsiteX5" fmla="*/ 4337331 w 4337331"/>
              <a:gd name="connsiteY5" fmla="*/ 440201 h 9443386"/>
              <a:gd name="connsiteX6" fmla="*/ 4337331 w 4337331"/>
              <a:gd name="connsiteY6" fmla="*/ 9011258 h 9443386"/>
              <a:gd name="connsiteX7" fmla="*/ 3905203 w 4337331"/>
              <a:gd name="connsiteY7" fmla="*/ 9443386 h 9443386"/>
              <a:gd name="connsiteX8" fmla="*/ 432128 w 4337331"/>
              <a:gd name="connsiteY8" fmla="*/ 9443386 h 9443386"/>
              <a:gd name="connsiteX9" fmla="*/ 0 w 4337331"/>
              <a:gd name="connsiteY9" fmla="*/ 9011258 h 9443386"/>
              <a:gd name="connsiteX10" fmla="*/ 0 w 4337331"/>
              <a:gd name="connsiteY10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3117996 w 4337331"/>
              <a:gd name="connsiteY3" fmla="*/ 5601 h 9443386"/>
              <a:gd name="connsiteX4" fmla="*/ 3514236 w 4337331"/>
              <a:gd name="connsiteY4" fmla="*/ 5601 h 9443386"/>
              <a:gd name="connsiteX5" fmla="*/ 3905203 w 4337331"/>
              <a:gd name="connsiteY5" fmla="*/ 8073 h 9443386"/>
              <a:gd name="connsiteX6" fmla="*/ 4337331 w 4337331"/>
              <a:gd name="connsiteY6" fmla="*/ 440201 h 9443386"/>
              <a:gd name="connsiteX7" fmla="*/ 4337331 w 4337331"/>
              <a:gd name="connsiteY7" fmla="*/ 9011258 h 9443386"/>
              <a:gd name="connsiteX8" fmla="*/ 3905203 w 4337331"/>
              <a:gd name="connsiteY8" fmla="*/ 9443386 h 9443386"/>
              <a:gd name="connsiteX9" fmla="*/ 432128 w 4337331"/>
              <a:gd name="connsiteY9" fmla="*/ 9443386 h 9443386"/>
              <a:gd name="connsiteX10" fmla="*/ 0 w 4337331"/>
              <a:gd name="connsiteY10" fmla="*/ 9011258 h 9443386"/>
              <a:gd name="connsiteX11" fmla="*/ 0 w 4337331"/>
              <a:gd name="connsiteY11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3117996 w 4337331"/>
              <a:gd name="connsiteY3" fmla="*/ 5601 h 9443386"/>
              <a:gd name="connsiteX4" fmla="*/ 3514236 w 4337331"/>
              <a:gd name="connsiteY4" fmla="*/ 5601 h 9443386"/>
              <a:gd name="connsiteX5" fmla="*/ 3905203 w 4337331"/>
              <a:gd name="connsiteY5" fmla="*/ 8073 h 9443386"/>
              <a:gd name="connsiteX6" fmla="*/ 4337331 w 4337331"/>
              <a:gd name="connsiteY6" fmla="*/ 440201 h 9443386"/>
              <a:gd name="connsiteX7" fmla="*/ 4337331 w 4337331"/>
              <a:gd name="connsiteY7" fmla="*/ 9011258 h 9443386"/>
              <a:gd name="connsiteX8" fmla="*/ 3905203 w 4337331"/>
              <a:gd name="connsiteY8" fmla="*/ 9443386 h 9443386"/>
              <a:gd name="connsiteX9" fmla="*/ 432128 w 4337331"/>
              <a:gd name="connsiteY9" fmla="*/ 9443386 h 9443386"/>
              <a:gd name="connsiteX10" fmla="*/ 0 w 4337331"/>
              <a:gd name="connsiteY10" fmla="*/ 9011258 h 9443386"/>
              <a:gd name="connsiteX11" fmla="*/ 0 w 4337331"/>
              <a:gd name="connsiteY11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3117996 w 4337331"/>
              <a:gd name="connsiteY3" fmla="*/ 5601 h 9443386"/>
              <a:gd name="connsiteX4" fmla="*/ 3514236 w 4337331"/>
              <a:gd name="connsiteY4" fmla="*/ 5601 h 9443386"/>
              <a:gd name="connsiteX5" fmla="*/ 3905203 w 4337331"/>
              <a:gd name="connsiteY5" fmla="*/ 8073 h 9443386"/>
              <a:gd name="connsiteX6" fmla="*/ 4337331 w 4337331"/>
              <a:gd name="connsiteY6" fmla="*/ 440201 h 9443386"/>
              <a:gd name="connsiteX7" fmla="*/ 4337331 w 4337331"/>
              <a:gd name="connsiteY7" fmla="*/ 9011258 h 9443386"/>
              <a:gd name="connsiteX8" fmla="*/ 3905203 w 4337331"/>
              <a:gd name="connsiteY8" fmla="*/ 9443386 h 9443386"/>
              <a:gd name="connsiteX9" fmla="*/ 432128 w 4337331"/>
              <a:gd name="connsiteY9" fmla="*/ 9443386 h 9443386"/>
              <a:gd name="connsiteX10" fmla="*/ 0 w 4337331"/>
              <a:gd name="connsiteY10" fmla="*/ 9011258 h 9443386"/>
              <a:gd name="connsiteX11" fmla="*/ 0 w 4337331"/>
              <a:gd name="connsiteY11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3117996 w 4337331"/>
              <a:gd name="connsiteY3" fmla="*/ 5601 h 9443386"/>
              <a:gd name="connsiteX4" fmla="*/ 3514236 w 4337331"/>
              <a:gd name="connsiteY4" fmla="*/ 5601 h 9443386"/>
              <a:gd name="connsiteX5" fmla="*/ 3905203 w 4337331"/>
              <a:gd name="connsiteY5" fmla="*/ 8073 h 9443386"/>
              <a:gd name="connsiteX6" fmla="*/ 4337331 w 4337331"/>
              <a:gd name="connsiteY6" fmla="*/ 440201 h 9443386"/>
              <a:gd name="connsiteX7" fmla="*/ 4337331 w 4337331"/>
              <a:gd name="connsiteY7" fmla="*/ 9011258 h 9443386"/>
              <a:gd name="connsiteX8" fmla="*/ 3905203 w 4337331"/>
              <a:gd name="connsiteY8" fmla="*/ 9443386 h 9443386"/>
              <a:gd name="connsiteX9" fmla="*/ 432128 w 4337331"/>
              <a:gd name="connsiteY9" fmla="*/ 9443386 h 9443386"/>
              <a:gd name="connsiteX10" fmla="*/ 0 w 4337331"/>
              <a:gd name="connsiteY10" fmla="*/ 9011258 h 9443386"/>
              <a:gd name="connsiteX11" fmla="*/ 0 w 4337331"/>
              <a:gd name="connsiteY11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1157116 w 4337331"/>
              <a:gd name="connsiteY3" fmla="*/ 5601 h 9443386"/>
              <a:gd name="connsiteX4" fmla="*/ 3117996 w 4337331"/>
              <a:gd name="connsiteY4" fmla="*/ 5601 h 9443386"/>
              <a:gd name="connsiteX5" fmla="*/ 3514236 w 4337331"/>
              <a:gd name="connsiteY5" fmla="*/ 5601 h 9443386"/>
              <a:gd name="connsiteX6" fmla="*/ 3905203 w 4337331"/>
              <a:gd name="connsiteY6" fmla="*/ 8073 h 9443386"/>
              <a:gd name="connsiteX7" fmla="*/ 4337331 w 4337331"/>
              <a:gd name="connsiteY7" fmla="*/ 440201 h 9443386"/>
              <a:gd name="connsiteX8" fmla="*/ 4337331 w 4337331"/>
              <a:gd name="connsiteY8" fmla="*/ 9011258 h 9443386"/>
              <a:gd name="connsiteX9" fmla="*/ 3905203 w 4337331"/>
              <a:gd name="connsiteY9" fmla="*/ 9443386 h 9443386"/>
              <a:gd name="connsiteX10" fmla="*/ 432128 w 4337331"/>
              <a:gd name="connsiteY10" fmla="*/ 9443386 h 9443386"/>
              <a:gd name="connsiteX11" fmla="*/ 0 w 4337331"/>
              <a:gd name="connsiteY11" fmla="*/ 9011258 h 9443386"/>
              <a:gd name="connsiteX12" fmla="*/ 0 w 4337331"/>
              <a:gd name="connsiteY12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1157116 w 4337331"/>
              <a:gd name="connsiteY3" fmla="*/ 5601 h 9443386"/>
              <a:gd name="connsiteX4" fmla="*/ 3117996 w 4337331"/>
              <a:gd name="connsiteY4" fmla="*/ 5601 h 9443386"/>
              <a:gd name="connsiteX5" fmla="*/ 3514236 w 4337331"/>
              <a:gd name="connsiteY5" fmla="*/ 5601 h 9443386"/>
              <a:gd name="connsiteX6" fmla="*/ 3905203 w 4337331"/>
              <a:gd name="connsiteY6" fmla="*/ 8073 h 9443386"/>
              <a:gd name="connsiteX7" fmla="*/ 4337331 w 4337331"/>
              <a:gd name="connsiteY7" fmla="*/ 440201 h 9443386"/>
              <a:gd name="connsiteX8" fmla="*/ 4337331 w 4337331"/>
              <a:gd name="connsiteY8" fmla="*/ 9011258 h 9443386"/>
              <a:gd name="connsiteX9" fmla="*/ 3905203 w 4337331"/>
              <a:gd name="connsiteY9" fmla="*/ 9443386 h 9443386"/>
              <a:gd name="connsiteX10" fmla="*/ 432128 w 4337331"/>
              <a:gd name="connsiteY10" fmla="*/ 9443386 h 9443386"/>
              <a:gd name="connsiteX11" fmla="*/ 0 w 4337331"/>
              <a:gd name="connsiteY11" fmla="*/ 9011258 h 9443386"/>
              <a:gd name="connsiteX12" fmla="*/ 0 w 4337331"/>
              <a:gd name="connsiteY12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1207916 w 4337331"/>
              <a:gd name="connsiteY3" fmla="*/ 356121 h 9443386"/>
              <a:gd name="connsiteX4" fmla="*/ 3117996 w 4337331"/>
              <a:gd name="connsiteY4" fmla="*/ 5601 h 9443386"/>
              <a:gd name="connsiteX5" fmla="*/ 3514236 w 4337331"/>
              <a:gd name="connsiteY5" fmla="*/ 5601 h 9443386"/>
              <a:gd name="connsiteX6" fmla="*/ 3905203 w 4337331"/>
              <a:gd name="connsiteY6" fmla="*/ 8073 h 9443386"/>
              <a:gd name="connsiteX7" fmla="*/ 4337331 w 4337331"/>
              <a:gd name="connsiteY7" fmla="*/ 440201 h 9443386"/>
              <a:gd name="connsiteX8" fmla="*/ 4337331 w 4337331"/>
              <a:gd name="connsiteY8" fmla="*/ 9011258 h 9443386"/>
              <a:gd name="connsiteX9" fmla="*/ 3905203 w 4337331"/>
              <a:gd name="connsiteY9" fmla="*/ 9443386 h 9443386"/>
              <a:gd name="connsiteX10" fmla="*/ 432128 w 4337331"/>
              <a:gd name="connsiteY10" fmla="*/ 9443386 h 9443386"/>
              <a:gd name="connsiteX11" fmla="*/ 0 w 4337331"/>
              <a:gd name="connsiteY11" fmla="*/ 9011258 h 9443386"/>
              <a:gd name="connsiteX12" fmla="*/ 0 w 4337331"/>
              <a:gd name="connsiteY12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1207916 w 4337331"/>
              <a:gd name="connsiteY3" fmla="*/ 356121 h 9443386"/>
              <a:gd name="connsiteX4" fmla="*/ 3199276 w 4337331"/>
              <a:gd name="connsiteY4" fmla="*/ 356121 h 9443386"/>
              <a:gd name="connsiteX5" fmla="*/ 3514236 w 4337331"/>
              <a:gd name="connsiteY5" fmla="*/ 5601 h 9443386"/>
              <a:gd name="connsiteX6" fmla="*/ 3905203 w 4337331"/>
              <a:gd name="connsiteY6" fmla="*/ 8073 h 9443386"/>
              <a:gd name="connsiteX7" fmla="*/ 4337331 w 4337331"/>
              <a:gd name="connsiteY7" fmla="*/ 440201 h 9443386"/>
              <a:gd name="connsiteX8" fmla="*/ 4337331 w 4337331"/>
              <a:gd name="connsiteY8" fmla="*/ 9011258 h 9443386"/>
              <a:gd name="connsiteX9" fmla="*/ 3905203 w 4337331"/>
              <a:gd name="connsiteY9" fmla="*/ 9443386 h 9443386"/>
              <a:gd name="connsiteX10" fmla="*/ 432128 w 4337331"/>
              <a:gd name="connsiteY10" fmla="*/ 9443386 h 9443386"/>
              <a:gd name="connsiteX11" fmla="*/ 0 w 4337331"/>
              <a:gd name="connsiteY11" fmla="*/ 9011258 h 9443386"/>
              <a:gd name="connsiteX12" fmla="*/ 0 w 4337331"/>
              <a:gd name="connsiteY12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1207916 w 4337331"/>
              <a:gd name="connsiteY3" fmla="*/ 356121 h 9443386"/>
              <a:gd name="connsiteX4" fmla="*/ 3199276 w 4337331"/>
              <a:gd name="connsiteY4" fmla="*/ 356121 h 9443386"/>
              <a:gd name="connsiteX5" fmla="*/ 3514236 w 4337331"/>
              <a:gd name="connsiteY5" fmla="*/ 5601 h 9443386"/>
              <a:gd name="connsiteX6" fmla="*/ 3905203 w 4337331"/>
              <a:gd name="connsiteY6" fmla="*/ 8073 h 9443386"/>
              <a:gd name="connsiteX7" fmla="*/ 4337331 w 4337331"/>
              <a:gd name="connsiteY7" fmla="*/ 440201 h 9443386"/>
              <a:gd name="connsiteX8" fmla="*/ 4337331 w 4337331"/>
              <a:gd name="connsiteY8" fmla="*/ 9011258 h 9443386"/>
              <a:gd name="connsiteX9" fmla="*/ 3905203 w 4337331"/>
              <a:gd name="connsiteY9" fmla="*/ 9443386 h 9443386"/>
              <a:gd name="connsiteX10" fmla="*/ 432128 w 4337331"/>
              <a:gd name="connsiteY10" fmla="*/ 9443386 h 9443386"/>
              <a:gd name="connsiteX11" fmla="*/ 0 w 4337331"/>
              <a:gd name="connsiteY11" fmla="*/ 9011258 h 9443386"/>
              <a:gd name="connsiteX12" fmla="*/ 0 w 4337331"/>
              <a:gd name="connsiteY12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1207916 w 4337331"/>
              <a:gd name="connsiteY3" fmla="*/ 356121 h 9443386"/>
              <a:gd name="connsiteX4" fmla="*/ 3199276 w 4337331"/>
              <a:gd name="connsiteY4" fmla="*/ 356121 h 9443386"/>
              <a:gd name="connsiteX5" fmla="*/ 3514236 w 4337331"/>
              <a:gd name="connsiteY5" fmla="*/ 5601 h 9443386"/>
              <a:gd name="connsiteX6" fmla="*/ 3905203 w 4337331"/>
              <a:gd name="connsiteY6" fmla="*/ 8073 h 9443386"/>
              <a:gd name="connsiteX7" fmla="*/ 4337331 w 4337331"/>
              <a:gd name="connsiteY7" fmla="*/ 440201 h 9443386"/>
              <a:gd name="connsiteX8" fmla="*/ 4337331 w 4337331"/>
              <a:gd name="connsiteY8" fmla="*/ 9011258 h 9443386"/>
              <a:gd name="connsiteX9" fmla="*/ 3905203 w 4337331"/>
              <a:gd name="connsiteY9" fmla="*/ 9443386 h 9443386"/>
              <a:gd name="connsiteX10" fmla="*/ 432128 w 4337331"/>
              <a:gd name="connsiteY10" fmla="*/ 9443386 h 9443386"/>
              <a:gd name="connsiteX11" fmla="*/ 0 w 4337331"/>
              <a:gd name="connsiteY11" fmla="*/ 9011258 h 9443386"/>
              <a:gd name="connsiteX12" fmla="*/ 0 w 4337331"/>
              <a:gd name="connsiteY12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1207916 w 4337331"/>
              <a:gd name="connsiteY3" fmla="*/ 356121 h 9443386"/>
              <a:gd name="connsiteX4" fmla="*/ 3128156 w 4337331"/>
              <a:gd name="connsiteY4" fmla="*/ 351041 h 9443386"/>
              <a:gd name="connsiteX5" fmla="*/ 3514236 w 4337331"/>
              <a:gd name="connsiteY5" fmla="*/ 5601 h 9443386"/>
              <a:gd name="connsiteX6" fmla="*/ 3905203 w 4337331"/>
              <a:gd name="connsiteY6" fmla="*/ 8073 h 9443386"/>
              <a:gd name="connsiteX7" fmla="*/ 4337331 w 4337331"/>
              <a:gd name="connsiteY7" fmla="*/ 440201 h 9443386"/>
              <a:gd name="connsiteX8" fmla="*/ 4337331 w 4337331"/>
              <a:gd name="connsiteY8" fmla="*/ 9011258 h 9443386"/>
              <a:gd name="connsiteX9" fmla="*/ 3905203 w 4337331"/>
              <a:gd name="connsiteY9" fmla="*/ 9443386 h 9443386"/>
              <a:gd name="connsiteX10" fmla="*/ 432128 w 4337331"/>
              <a:gd name="connsiteY10" fmla="*/ 9443386 h 9443386"/>
              <a:gd name="connsiteX11" fmla="*/ 0 w 4337331"/>
              <a:gd name="connsiteY11" fmla="*/ 9011258 h 9443386"/>
              <a:gd name="connsiteX12" fmla="*/ 0 w 4337331"/>
              <a:gd name="connsiteY12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1207916 w 4337331"/>
              <a:gd name="connsiteY3" fmla="*/ 356121 h 9443386"/>
              <a:gd name="connsiteX4" fmla="*/ 3128156 w 4337331"/>
              <a:gd name="connsiteY4" fmla="*/ 351041 h 9443386"/>
              <a:gd name="connsiteX5" fmla="*/ 3514236 w 4337331"/>
              <a:gd name="connsiteY5" fmla="*/ 5601 h 9443386"/>
              <a:gd name="connsiteX6" fmla="*/ 3905203 w 4337331"/>
              <a:gd name="connsiteY6" fmla="*/ 8073 h 9443386"/>
              <a:gd name="connsiteX7" fmla="*/ 4337331 w 4337331"/>
              <a:gd name="connsiteY7" fmla="*/ 440201 h 9443386"/>
              <a:gd name="connsiteX8" fmla="*/ 4337331 w 4337331"/>
              <a:gd name="connsiteY8" fmla="*/ 9011258 h 9443386"/>
              <a:gd name="connsiteX9" fmla="*/ 3905203 w 4337331"/>
              <a:gd name="connsiteY9" fmla="*/ 9443386 h 9443386"/>
              <a:gd name="connsiteX10" fmla="*/ 432128 w 4337331"/>
              <a:gd name="connsiteY10" fmla="*/ 9443386 h 9443386"/>
              <a:gd name="connsiteX11" fmla="*/ 0 w 4337331"/>
              <a:gd name="connsiteY11" fmla="*/ 9011258 h 9443386"/>
              <a:gd name="connsiteX12" fmla="*/ 0 w 4337331"/>
              <a:gd name="connsiteY12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1207916 w 4337331"/>
              <a:gd name="connsiteY3" fmla="*/ 356121 h 9443386"/>
              <a:gd name="connsiteX4" fmla="*/ 3128156 w 4337331"/>
              <a:gd name="connsiteY4" fmla="*/ 351041 h 9443386"/>
              <a:gd name="connsiteX5" fmla="*/ 3473596 w 4337331"/>
              <a:gd name="connsiteY5" fmla="*/ 10681 h 9443386"/>
              <a:gd name="connsiteX6" fmla="*/ 3905203 w 4337331"/>
              <a:gd name="connsiteY6" fmla="*/ 8073 h 9443386"/>
              <a:gd name="connsiteX7" fmla="*/ 4337331 w 4337331"/>
              <a:gd name="connsiteY7" fmla="*/ 440201 h 9443386"/>
              <a:gd name="connsiteX8" fmla="*/ 4337331 w 4337331"/>
              <a:gd name="connsiteY8" fmla="*/ 9011258 h 9443386"/>
              <a:gd name="connsiteX9" fmla="*/ 3905203 w 4337331"/>
              <a:gd name="connsiteY9" fmla="*/ 9443386 h 9443386"/>
              <a:gd name="connsiteX10" fmla="*/ 432128 w 4337331"/>
              <a:gd name="connsiteY10" fmla="*/ 9443386 h 9443386"/>
              <a:gd name="connsiteX11" fmla="*/ 0 w 4337331"/>
              <a:gd name="connsiteY11" fmla="*/ 9011258 h 9443386"/>
              <a:gd name="connsiteX12" fmla="*/ 0 w 4337331"/>
              <a:gd name="connsiteY12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1207916 w 4337331"/>
              <a:gd name="connsiteY3" fmla="*/ 356121 h 9443386"/>
              <a:gd name="connsiteX4" fmla="*/ 3128156 w 4337331"/>
              <a:gd name="connsiteY4" fmla="*/ 351041 h 9443386"/>
              <a:gd name="connsiteX5" fmla="*/ 3473596 w 4337331"/>
              <a:gd name="connsiteY5" fmla="*/ 10681 h 9443386"/>
              <a:gd name="connsiteX6" fmla="*/ 3905203 w 4337331"/>
              <a:gd name="connsiteY6" fmla="*/ 8073 h 9443386"/>
              <a:gd name="connsiteX7" fmla="*/ 4337331 w 4337331"/>
              <a:gd name="connsiteY7" fmla="*/ 440201 h 9443386"/>
              <a:gd name="connsiteX8" fmla="*/ 4337331 w 4337331"/>
              <a:gd name="connsiteY8" fmla="*/ 9011258 h 9443386"/>
              <a:gd name="connsiteX9" fmla="*/ 3905203 w 4337331"/>
              <a:gd name="connsiteY9" fmla="*/ 9443386 h 9443386"/>
              <a:gd name="connsiteX10" fmla="*/ 432128 w 4337331"/>
              <a:gd name="connsiteY10" fmla="*/ 9443386 h 9443386"/>
              <a:gd name="connsiteX11" fmla="*/ 0 w 4337331"/>
              <a:gd name="connsiteY11" fmla="*/ 9011258 h 9443386"/>
              <a:gd name="connsiteX12" fmla="*/ 0 w 4337331"/>
              <a:gd name="connsiteY12" fmla="*/ 440201 h 9443386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1207916 w 4337331"/>
              <a:gd name="connsiteY3" fmla="*/ 351593 h 9438858"/>
              <a:gd name="connsiteX4" fmla="*/ 3128156 w 4337331"/>
              <a:gd name="connsiteY4" fmla="*/ 346513 h 9438858"/>
              <a:gd name="connsiteX5" fmla="*/ 3473596 w 4337331"/>
              <a:gd name="connsiteY5" fmla="*/ 6153 h 9438858"/>
              <a:gd name="connsiteX6" fmla="*/ 3905203 w 4337331"/>
              <a:gd name="connsiteY6" fmla="*/ 3545 h 9438858"/>
              <a:gd name="connsiteX7" fmla="*/ 4337331 w 4337331"/>
              <a:gd name="connsiteY7" fmla="*/ 435673 h 9438858"/>
              <a:gd name="connsiteX8" fmla="*/ 4337331 w 4337331"/>
              <a:gd name="connsiteY8" fmla="*/ 9006730 h 9438858"/>
              <a:gd name="connsiteX9" fmla="*/ 3905203 w 4337331"/>
              <a:gd name="connsiteY9" fmla="*/ 9438858 h 9438858"/>
              <a:gd name="connsiteX10" fmla="*/ 432128 w 4337331"/>
              <a:gd name="connsiteY10" fmla="*/ 9438858 h 9438858"/>
              <a:gd name="connsiteX11" fmla="*/ 0 w 4337331"/>
              <a:gd name="connsiteY11" fmla="*/ 9006730 h 9438858"/>
              <a:gd name="connsiteX12" fmla="*/ 0 w 4337331"/>
              <a:gd name="connsiteY12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473596 w 4337331"/>
              <a:gd name="connsiteY6" fmla="*/ 6153 h 9438858"/>
              <a:gd name="connsiteX7" fmla="*/ 3905203 w 4337331"/>
              <a:gd name="connsiteY7" fmla="*/ 3545 h 9438858"/>
              <a:gd name="connsiteX8" fmla="*/ 4337331 w 4337331"/>
              <a:gd name="connsiteY8" fmla="*/ 435673 h 9438858"/>
              <a:gd name="connsiteX9" fmla="*/ 4337331 w 4337331"/>
              <a:gd name="connsiteY9" fmla="*/ 9006730 h 9438858"/>
              <a:gd name="connsiteX10" fmla="*/ 3905203 w 4337331"/>
              <a:gd name="connsiteY10" fmla="*/ 9438858 h 9438858"/>
              <a:gd name="connsiteX11" fmla="*/ 432128 w 4337331"/>
              <a:gd name="connsiteY11" fmla="*/ 9438858 h 9438858"/>
              <a:gd name="connsiteX12" fmla="*/ 0 w 4337331"/>
              <a:gd name="connsiteY12" fmla="*/ 9006730 h 9438858"/>
              <a:gd name="connsiteX13" fmla="*/ 0 w 4337331"/>
              <a:gd name="connsiteY13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473596 w 4337331"/>
              <a:gd name="connsiteY6" fmla="*/ 6153 h 9438858"/>
              <a:gd name="connsiteX7" fmla="*/ 3905203 w 4337331"/>
              <a:gd name="connsiteY7" fmla="*/ 3545 h 9438858"/>
              <a:gd name="connsiteX8" fmla="*/ 4337331 w 4337331"/>
              <a:gd name="connsiteY8" fmla="*/ 435673 h 9438858"/>
              <a:gd name="connsiteX9" fmla="*/ 4337331 w 4337331"/>
              <a:gd name="connsiteY9" fmla="*/ 9006730 h 9438858"/>
              <a:gd name="connsiteX10" fmla="*/ 3905203 w 4337331"/>
              <a:gd name="connsiteY10" fmla="*/ 9438858 h 9438858"/>
              <a:gd name="connsiteX11" fmla="*/ 432128 w 4337331"/>
              <a:gd name="connsiteY11" fmla="*/ 9438858 h 9438858"/>
              <a:gd name="connsiteX12" fmla="*/ 0 w 4337331"/>
              <a:gd name="connsiteY12" fmla="*/ 9006730 h 9438858"/>
              <a:gd name="connsiteX13" fmla="*/ 0 w 4337331"/>
              <a:gd name="connsiteY13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473596 w 4337331"/>
              <a:gd name="connsiteY6" fmla="*/ 6153 h 9438858"/>
              <a:gd name="connsiteX7" fmla="*/ 3905203 w 4337331"/>
              <a:gd name="connsiteY7" fmla="*/ 3545 h 9438858"/>
              <a:gd name="connsiteX8" fmla="*/ 4337331 w 4337331"/>
              <a:gd name="connsiteY8" fmla="*/ 435673 h 9438858"/>
              <a:gd name="connsiteX9" fmla="*/ 4337331 w 4337331"/>
              <a:gd name="connsiteY9" fmla="*/ 9006730 h 9438858"/>
              <a:gd name="connsiteX10" fmla="*/ 3905203 w 4337331"/>
              <a:gd name="connsiteY10" fmla="*/ 9438858 h 9438858"/>
              <a:gd name="connsiteX11" fmla="*/ 432128 w 4337331"/>
              <a:gd name="connsiteY11" fmla="*/ 9438858 h 9438858"/>
              <a:gd name="connsiteX12" fmla="*/ 0 w 4337331"/>
              <a:gd name="connsiteY12" fmla="*/ 9006730 h 9438858"/>
              <a:gd name="connsiteX13" fmla="*/ 0 w 4337331"/>
              <a:gd name="connsiteY13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473596 w 4337331"/>
              <a:gd name="connsiteY6" fmla="*/ 6153 h 9438858"/>
              <a:gd name="connsiteX7" fmla="*/ 3905203 w 4337331"/>
              <a:gd name="connsiteY7" fmla="*/ 3545 h 9438858"/>
              <a:gd name="connsiteX8" fmla="*/ 4337331 w 4337331"/>
              <a:gd name="connsiteY8" fmla="*/ 435673 h 9438858"/>
              <a:gd name="connsiteX9" fmla="*/ 4337331 w 4337331"/>
              <a:gd name="connsiteY9" fmla="*/ 9006730 h 9438858"/>
              <a:gd name="connsiteX10" fmla="*/ 3905203 w 4337331"/>
              <a:gd name="connsiteY10" fmla="*/ 9438858 h 9438858"/>
              <a:gd name="connsiteX11" fmla="*/ 432128 w 4337331"/>
              <a:gd name="connsiteY11" fmla="*/ 9438858 h 9438858"/>
              <a:gd name="connsiteX12" fmla="*/ 0 w 4337331"/>
              <a:gd name="connsiteY12" fmla="*/ 9006730 h 9438858"/>
              <a:gd name="connsiteX13" fmla="*/ 0 w 4337331"/>
              <a:gd name="connsiteY13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473596 w 4337331"/>
              <a:gd name="connsiteY6" fmla="*/ 6153 h 9438858"/>
              <a:gd name="connsiteX7" fmla="*/ 3905203 w 4337331"/>
              <a:gd name="connsiteY7" fmla="*/ 3545 h 9438858"/>
              <a:gd name="connsiteX8" fmla="*/ 4337331 w 4337331"/>
              <a:gd name="connsiteY8" fmla="*/ 435673 h 9438858"/>
              <a:gd name="connsiteX9" fmla="*/ 4337331 w 4337331"/>
              <a:gd name="connsiteY9" fmla="*/ 9006730 h 9438858"/>
              <a:gd name="connsiteX10" fmla="*/ 3905203 w 4337331"/>
              <a:gd name="connsiteY10" fmla="*/ 9438858 h 9438858"/>
              <a:gd name="connsiteX11" fmla="*/ 432128 w 4337331"/>
              <a:gd name="connsiteY11" fmla="*/ 9438858 h 9438858"/>
              <a:gd name="connsiteX12" fmla="*/ 0 w 4337331"/>
              <a:gd name="connsiteY12" fmla="*/ 9006730 h 9438858"/>
              <a:gd name="connsiteX13" fmla="*/ 0 w 4337331"/>
              <a:gd name="connsiteY13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473596 w 4337331"/>
              <a:gd name="connsiteY6" fmla="*/ 6153 h 9438858"/>
              <a:gd name="connsiteX7" fmla="*/ 3905203 w 4337331"/>
              <a:gd name="connsiteY7" fmla="*/ 3545 h 9438858"/>
              <a:gd name="connsiteX8" fmla="*/ 4337331 w 4337331"/>
              <a:gd name="connsiteY8" fmla="*/ 435673 h 9438858"/>
              <a:gd name="connsiteX9" fmla="*/ 4337331 w 4337331"/>
              <a:gd name="connsiteY9" fmla="*/ 9006730 h 9438858"/>
              <a:gd name="connsiteX10" fmla="*/ 3905203 w 4337331"/>
              <a:gd name="connsiteY10" fmla="*/ 9438858 h 9438858"/>
              <a:gd name="connsiteX11" fmla="*/ 432128 w 4337331"/>
              <a:gd name="connsiteY11" fmla="*/ 9438858 h 9438858"/>
              <a:gd name="connsiteX12" fmla="*/ 0 w 4337331"/>
              <a:gd name="connsiteY12" fmla="*/ 9006730 h 9438858"/>
              <a:gd name="connsiteX13" fmla="*/ 0 w 4337331"/>
              <a:gd name="connsiteY13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473596 w 4337331"/>
              <a:gd name="connsiteY6" fmla="*/ 6153 h 9438858"/>
              <a:gd name="connsiteX7" fmla="*/ 3905203 w 4337331"/>
              <a:gd name="connsiteY7" fmla="*/ 3545 h 9438858"/>
              <a:gd name="connsiteX8" fmla="*/ 4337331 w 4337331"/>
              <a:gd name="connsiteY8" fmla="*/ 435673 h 9438858"/>
              <a:gd name="connsiteX9" fmla="*/ 4337331 w 4337331"/>
              <a:gd name="connsiteY9" fmla="*/ 9006730 h 9438858"/>
              <a:gd name="connsiteX10" fmla="*/ 3905203 w 4337331"/>
              <a:gd name="connsiteY10" fmla="*/ 9438858 h 9438858"/>
              <a:gd name="connsiteX11" fmla="*/ 432128 w 4337331"/>
              <a:gd name="connsiteY11" fmla="*/ 9438858 h 9438858"/>
              <a:gd name="connsiteX12" fmla="*/ 0 w 4337331"/>
              <a:gd name="connsiteY12" fmla="*/ 9006730 h 9438858"/>
              <a:gd name="connsiteX13" fmla="*/ 0 w 4337331"/>
              <a:gd name="connsiteY13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473596 w 4337331"/>
              <a:gd name="connsiteY6" fmla="*/ 6153 h 9438858"/>
              <a:gd name="connsiteX7" fmla="*/ 3905203 w 4337331"/>
              <a:gd name="connsiteY7" fmla="*/ 3545 h 9438858"/>
              <a:gd name="connsiteX8" fmla="*/ 4337331 w 4337331"/>
              <a:gd name="connsiteY8" fmla="*/ 435673 h 9438858"/>
              <a:gd name="connsiteX9" fmla="*/ 4337331 w 4337331"/>
              <a:gd name="connsiteY9" fmla="*/ 9006730 h 9438858"/>
              <a:gd name="connsiteX10" fmla="*/ 3905203 w 4337331"/>
              <a:gd name="connsiteY10" fmla="*/ 9438858 h 9438858"/>
              <a:gd name="connsiteX11" fmla="*/ 432128 w 4337331"/>
              <a:gd name="connsiteY11" fmla="*/ 9438858 h 9438858"/>
              <a:gd name="connsiteX12" fmla="*/ 0 w 4337331"/>
              <a:gd name="connsiteY12" fmla="*/ 9006730 h 9438858"/>
              <a:gd name="connsiteX13" fmla="*/ 0 w 4337331"/>
              <a:gd name="connsiteY13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473596 w 4337331"/>
              <a:gd name="connsiteY6" fmla="*/ 6153 h 9438858"/>
              <a:gd name="connsiteX7" fmla="*/ 3905203 w 4337331"/>
              <a:gd name="connsiteY7" fmla="*/ 3545 h 9438858"/>
              <a:gd name="connsiteX8" fmla="*/ 4337331 w 4337331"/>
              <a:gd name="connsiteY8" fmla="*/ 435673 h 9438858"/>
              <a:gd name="connsiteX9" fmla="*/ 4337331 w 4337331"/>
              <a:gd name="connsiteY9" fmla="*/ 9006730 h 9438858"/>
              <a:gd name="connsiteX10" fmla="*/ 3905203 w 4337331"/>
              <a:gd name="connsiteY10" fmla="*/ 9438858 h 9438858"/>
              <a:gd name="connsiteX11" fmla="*/ 432128 w 4337331"/>
              <a:gd name="connsiteY11" fmla="*/ 9438858 h 9438858"/>
              <a:gd name="connsiteX12" fmla="*/ 0 w 4337331"/>
              <a:gd name="connsiteY12" fmla="*/ 9006730 h 9438858"/>
              <a:gd name="connsiteX13" fmla="*/ 0 w 4337331"/>
              <a:gd name="connsiteY13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473596 w 4337331"/>
              <a:gd name="connsiteY6" fmla="*/ 6153 h 9438858"/>
              <a:gd name="connsiteX7" fmla="*/ 3905203 w 4337331"/>
              <a:gd name="connsiteY7" fmla="*/ 3545 h 9438858"/>
              <a:gd name="connsiteX8" fmla="*/ 4337331 w 4337331"/>
              <a:gd name="connsiteY8" fmla="*/ 435673 h 9438858"/>
              <a:gd name="connsiteX9" fmla="*/ 4337331 w 4337331"/>
              <a:gd name="connsiteY9" fmla="*/ 9006730 h 9438858"/>
              <a:gd name="connsiteX10" fmla="*/ 3905203 w 4337331"/>
              <a:gd name="connsiteY10" fmla="*/ 9438858 h 9438858"/>
              <a:gd name="connsiteX11" fmla="*/ 432128 w 4337331"/>
              <a:gd name="connsiteY11" fmla="*/ 9438858 h 9438858"/>
              <a:gd name="connsiteX12" fmla="*/ 0 w 4337331"/>
              <a:gd name="connsiteY12" fmla="*/ 9006730 h 9438858"/>
              <a:gd name="connsiteX13" fmla="*/ 0 w 4337331"/>
              <a:gd name="connsiteY13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473596 w 4337331"/>
              <a:gd name="connsiteY6" fmla="*/ 6153 h 9438858"/>
              <a:gd name="connsiteX7" fmla="*/ 3905203 w 4337331"/>
              <a:gd name="connsiteY7" fmla="*/ 3545 h 9438858"/>
              <a:gd name="connsiteX8" fmla="*/ 4337331 w 4337331"/>
              <a:gd name="connsiteY8" fmla="*/ 435673 h 9438858"/>
              <a:gd name="connsiteX9" fmla="*/ 4337331 w 4337331"/>
              <a:gd name="connsiteY9" fmla="*/ 9006730 h 9438858"/>
              <a:gd name="connsiteX10" fmla="*/ 3905203 w 4337331"/>
              <a:gd name="connsiteY10" fmla="*/ 9438858 h 9438858"/>
              <a:gd name="connsiteX11" fmla="*/ 432128 w 4337331"/>
              <a:gd name="connsiteY11" fmla="*/ 9438858 h 9438858"/>
              <a:gd name="connsiteX12" fmla="*/ 0 w 4337331"/>
              <a:gd name="connsiteY12" fmla="*/ 9006730 h 9438858"/>
              <a:gd name="connsiteX13" fmla="*/ 0 w 4337331"/>
              <a:gd name="connsiteY13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473596 w 4337331"/>
              <a:gd name="connsiteY6" fmla="*/ 6153 h 9438858"/>
              <a:gd name="connsiteX7" fmla="*/ 3905203 w 4337331"/>
              <a:gd name="connsiteY7" fmla="*/ 3545 h 9438858"/>
              <a:gd name="connsiteX8" fmla="*/ 4337331 w 4337331"/>
              <a:gd name="connsiteY8" fmla="*/ 435673 h 9438858"/>
              <a:gd name="connsiteX9" fmla="*/ 4337331 w 4337331"/>
              <a:gd name="connsiteY9" fmla="*/ 9006730 h 9438858"/>
              <a:gd name="connsiteX10" fmla="*/ 3905203 w 4337331"/>
              <a:gd name="connsiteY10" fmla="*/ 9438858 h 9438858"/>
              <a:gd name="connsiteX11" fmla="*/ 432128 w 4337331"/>
              <a:gd name="connsiteY11" fmla="*/ 9438858 h 9438858"/>
              <a:gd name="connsiteX12" fmla="*/ 0 w 4337331"/>
              <a:gd name="connsiteY12" fmla="*/ 9006730 h 9438858"/>
              <a:gd name="connsiteX13" fmla="*/ 0 w 4337331"/>
              <a:gd name="connsiteY13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386676 w 4337331"/>
              <a:gd name="connsiteY6" fmla="*/ 126073 h 9438858"/>
              <a:gd name="connsiteX7" fmla="*/ 3473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386676 w 4337331"/>
              <a:gd name="connsiteY6" fmla="*/ 126073 h 9438858"/>
              <a:gd name="connsiteX7" fmla="*/ 3473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386676 w 4337331"/>
              <a:gd name="connsiteY6" fmla="*/ 126073 h 9438858"/>
              <a:gd name="connsiteX7" fmla="*/ 3473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386676 w 4337331"/>
              <a:gd name="connsiteY6" fmla="*/ 126073 h 9438858"/>
              <a:gd name="connsiteX7" fmla="*/ 3473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386676 w 4337331"/>
              <a:gd name="connsiteY6" fmla="*/ 126073 h 9438858"/>
              <a:gd name="connsiteX7" fmla="*/ 3473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095756 w 4337331"/>
              <a:gd name="connsiteY5" fmla="*/ 346513 h 9438858"/>
              <a:gd name="connsiteX6" fmla="*/ 3386676 w 4337331"/>
              <a:gd name="connsiteY6" fmla="*/ 126073 h 9438858"/>
              <a:gd name="connsiteX7" fmla="*/ 3473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095756 w 4337331"/>
              <a:gd name="connsiteY5" fmla="*/ 346513 h 9438858"/>
              <a:gd name="connsiteX6" fmla="*/ 3386676 w 4337331"/>
              <a:gd name="connsiteY6" fmla="*/ 126073 h 9438858"/>
              <a:gd name="connsiteX7" fmla="*/ 3473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095756 w 4337331"/>
              <a:gd name="connsiteY5" fmla="*/ 346513 h 9438858"/>
              <a:gd name="connsiteX6" fmla="*/ 3386676 w 4337331"/>
              <a:gd name="connsiteY6" fmla="*/ 126073 h 9438858"/>
              <a:gd name="connsiteX7" fmla="*/ 3473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095756 w 4337331"/>
              <a:gd name="connsiteY5" fmla="*/ 346513 h 9438858"/>
              <a:gd name="connsiteX6" fmla="*/ 3386676 w 4337331"/>
              <a:gd name="connsiteY6" fmla="*/ 126073 h 9438858"/>
              <a:gd name="connsiteX7" fmla="*/ 3473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095756 w 4337331"/>
              <a:gd name="connsiteY5" fmla="*/ 346513 h 9438858"/>
              <a:gd name="connsiteX6" fmla="*/ 3386676 w 4337331"/>
              <a:gd name="connsiteY6" fmla="*/ 126073 h 9438858"/>
              <a:gd name="connsiteX7" fmla="*/ 3473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095756 w 4337331"/>
              <a:gd name="connsiteY5" fmla="*/ 346513 h 9438858"/>
              <a:gd name="connsiteX6" fmla="*/ 3383076 w 4337331"/>
              <a:gd name="connsiteY6" fmla="*/ 122473 h 9438858"/>
              <a:gd name="connsiteX7" fmla="*/ 3473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095756 w 4337331"/>
              <a:gd name="connsiteY5" fmla="*/ 346513 h 9438858"/>
              <a:gd name="connsiteX6" fmla="*/ 3383076 w 4337331"/>
              <a:gd name="connsiteY6" fmla="*/ 122473 h 9438858"/>
              <a:gd name="connsiteX7" fmla="*/ 3473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095756 w 4337331"/>
              <a:gd name="connsiteY5" fmla="*/ 346513 h 9438858"/>
              <a:gd name="connsiteX6" fmla="*/ 3383076 w 4337331"/>
              <a:gd name="connsiteY6" fmla="*/ 122473 h 9438858"/>
              <a:gd name="connsiteX7" fmla="*/ 3491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095756 w 4337331"/>
              <a:gd name="connsiteY5" fmla="*/ 346513 h 9438858"/>
              <a:gd name="connsiteX6" fmla="*/ 3383076 w 4337331"/>
              <a:gd name="connsiteY6" fmla="*/ 122473 h 9438858"/>
              <a:gd name="connsiteX7" fmla="*/ 3491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095756 w 4337331"/>
              <a:gd name="connsiteY5" fmla="*/ 346513 h 9438858"/>
              <a:gd name="connsiteX6" fmla="*/ 3383076 w 4337331"/>
              <a:gd name="connsiteY6" fmla="*/ 122473 h 9438858"/>
              <a:gd name="connsiteX7" fmla="*/ 3491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7881 h 9441066"/>
              <a:gd name="connsiteX1" fmla="*/ 432128 w 4337331"/>
              <a:gd name="connsiteY1" fmla="*/ 5753 h 9441066"/>
              <a:gd name="connsiteX2" fmla="*/ 842156 w 4337331"/>
              <a:gd name="connsiteY2" fmla="*/ 3281 h 9441066"/>
              <a:gd name="connsiteX3" fmla="*/ 953916 w 4337331"/>
              <a:gd name="connsiteY3" fmla="*/ 109961 h 9441066"/>
              <a:gd name="connsiteX4" fmla="*/ 1207916 w 4337331"/>
              <a:gd name="connsiteY4" fmla="*/ 353801 h 9441066"/>
              <a:gd name="connsiteX5" fmla="*/ 3095756 w 4337331"/>
              <a:gd name="connsiteY5" fmla="*/ 348721 h 9441066"/>
              <a:gd name="connsiteX6" fmla="*/ 3383076 w 4337331"/>
              <a:gd name="connsiteY6" fmla="*/ 124681 h 9441066"/>
              <a:gd name="connsiteX7" fmla="*/ 3491596 w 4337331"/>
              <a:gd name="connsiteY7" fmla="*/ 1161 h 9441066"/>
              <a:gd name="connsiteX8" fmla="*/ 3905203 w 4337331"/>
              <a:gd name="connsiteY8" fmla="*/ 5753 h 9441066"/>
              <a:gd name="connsiteX9" fmla="*/ 4337331 w 4337331"/>
              <a:gd name="connsiteY9" fmla="*/ 437881 h 9441066"/>
              <a:gd name="connsiteX10" fmla="*/ 4337331 w 4337331"/>
              <a:gd name="connsiteY10" fmla="*/ 9008938 h 9441066"/>
              <a:gd name="connsiteX11" fmla="*/ 3905203 w 4337331"/>
              <a:gd name="connsiteY11" fmla="*/ 9441066 h 9441066"/>
              <a:gd name="connsiteX12" fmla="*/ 432128 w 4337331"/>
              <a:gd name="connsiteY12" fmla="*/ 9441066 h 9441066"/>
              <a:gd name="connsiteX13" fmla="*/ 0 w 4337331"/>
              <a:gd name="connsiteY13" fmla="*/ 9008938 h 9441066"/>
              <a:gd name="connsiteX14" fmla="*/ 0 w 4337331"/>
              <a:gd name="connsiteY14" fmla="*/ 437881 h 9441066"/>
              <a:gd name="connsiteX0" fmla="*/ 0 w 4337331"/>
              <a:gd name="connsiteY0" fmla="*/ 437881 h 9441066"/>
              <a:gd name="connsiteX1" fmla="*/ 432128 w 4337331"/>
              <a:gd name="connsiteY1" fmla="*/ 5753 h 9441066"/>
              <a:gd name="connsiteX2" fmla="*/ 842156 w 4337331"/>
              <a:gd name="connsiteY2" fmla="*/ 3281 h 9441066"/>
              <a:gd name="connsiteX3" fmla="*/ 966568 w 4337331"/>
              <a:gd name="connsiteY3" fmla="*/ 109961 h 9441066"/>
              <a:gd name="connsiteX4" fmla="*/ 1207916 w 4337331"/>
              <a:gd name="connsiteY4" fmla="*/ 353801 h 9441066"/>
              <a:gd name="connsiteX5" fmla="*/ 3095756 w 4337331"/>
              <a:gd name="connsiteY5" fmla="*/ 348721 h 9441066"/>
              <a:gd name="connsiteX6" fmla="*/ 3383076 w 4337331"/>
              <a:gd name="connsiteY6" fmla="*/ 124681 h 9441066"/>
              <a:gd name="connsiteX7" fmla="*/ 3491596 w 4337331"/>
              <a:gd name="connsiteY7" fmla="*/ 1161 h 9441066"/>
              <a:gd name="connsiteX8" fmla="*/ 3905203 w 4337331"/>
              <a:gd name="connsiteY8" fmla="*/ 5753 h 9441066"/>
              <a:gd name="connsiteX9" fmla="*/ 4337331 w 4337331"/>
              <a:gd name="connsiteY9" fmla="*/ 437881 h 9441066"/>
              <a:gd name="connsiteX10" fmla="*/ 4337331 w 4337331"/>
              <a:gd name="connsiteY10" fmla="*/ 9008938 h 9441066"/>
              <a:gd name="connsiteX11" fmla="*/ 3905203 w 4337331"/>
              <a:gd name="connsiteY11" fmla="*/ 9441066 h 9441066"/>
              <a:gd name="connsiteX12" fmla="*/ 432128 w 4337331"/>
              <a:gd name="connsiteY12" fmla="*/ 9441066 h 9441066"/>
              <a:gd name="connsiteX13" fmla="*/ 0 w 4337331"/>
              <a:gd name="connsiteY13" fmla="*/ 9008938 h 9441066"/>
              <a:gd name="connsiteX14" fmla="*/ 0 w 4337331"/>
              <a:gd name="connsiteY14" fmla="*/ 437881 h 9441066"/>
              <a:gd name="connsiteX0" fmla="*/ 0 w 4337331"/>
              <a:gd name="connsiteY0" fmla="*/ 437881 h 9441066"/>
              <a:gd name="connsiteX1" fmla="*/ 432128 w 4337331"/>
              <a:gd name="connsiteY1" fmla="*/ 5753 h 9441066"/>
              <a:gd name="connsiteX2" fmla="*/ 842156 w 4337331"/>
              <a:gd name="connsiteY2" fmla="*/ 3281 h 9441066"/>
              <a:gd name="connsiteX3" fmla="*/ 972893 w 4337331"/>
              <a:gd name="connsiteY3" fmla="*/ 106787 h 9441066"/>
              <a:gd name="connsiteX4" fmla="*/ 1207916 w 4337331"/>
              <a:gd name="connsiteY4" fmla="*/ 353801 h 9441066"/>
              <a:gd name="connsiteX5" fmla="*/ 3095756 w 4337331"/>
              <a:gd name="connsiteY5" fmla="*/ 348721 h 9441066"/>
              <a:gd name="connsiteX6" fmla="*/ 3383076 w 4337331"/>
              <a:gd name="connsiteY6" fmla="*/ 124681 h 9441066"/>
              <a:gd name="connsiteX7" fmla="*/ 3491596 w 4337331"/>
              <a:gd name="connsiteY7" fmla="*/ 1161 h 9441066"/>
              <a:gd name="connsiteX8" fmla="*/ 3905203 w 4337331"/>
              <a:gd name="connsiteY8" fmla="*/ 5753 h 9441066"/>
              <a:gd name="connsiteX9" fmla="*/ 4337331 w 4337331"/>
              <a:gd name="connsiteY9" fmla="*/ 437881 h 9441066"/>
              <a:gd name="connsiteX10" fmla="*/ 4337331 w 4337331"/>
              <a:gd name="connsiteY10" fmla="*/ 9008938 h 9441066"/>
              <a:gd name="connsiteX11" fmla="*/ 3905203 w 4337331"/>
              <a:gd name="connsiteY11" fmla="*/ 9441066 h 9441066"/>
              <a:gd name="connsiteX12" fmla="*/ 432128 w 4337331"/>
              <a:gd name="connsiteY12" fmla="*/ 9441066 h 9441066"/>
              <a:gd name="connsiteX13" fmla="*/ 0 w 4337331"/>
              <a:gd name="connsiteY13" fmla="*/ 9008938 h 9441066"/>
              <a:gd name="connsiteX14" fmla="*/ 0 w 4337331"/>
              <a:gd name="connsiteY14" fmla="*/ 437881 h 9441066"/>
              <a:gd name="connsiteX0" fmla="*/ 0 w 4337331"/>
              <a:gd name="connsiteY0" fmla="*/ 437881 h 9441066"/>
              <a:gd name="connsiteX1" fmla="*/ 432128 w 4337331"/>
              <a:gd name="connsiteY1" fmla="*/ 5753 h 9441066"/>
              <a:gd name="connsiteX2" fmla="*/ 842156 w 4337331"/>
              <a:gd name="connsiteY2" fmla="*/ 3281 h 9441066"/>
              <a:gd name="connsiteX3" fmla="*/ 972893 w 4337331"/>
              <a:gd name="connsiteY3" fmla="*/ 106787 h 9441066"/>
              <a:gd name="connsiteX4" fmla="*/ 1207916 w 4337331"/>
              <a:gd name="connsiteY4" fmla="*/ 353801 h 9441066"/>
              <a:gd name="connsiteX5" fmla="*/ 3095756 w 4337331"/>
              <a:gd name="connsiteY5" fmla="*/ 348721 h 9441066"/>
              <a:gd name="connsiteX6" fmla="*/ 3383076 w 4337331"/>
              <a:gd name="connsiteY6" fmla="*/ 124681 h 9441066"/>
              <a:gd name="connsiteX7" fmla="*/ 3491596 w 4337331"/>
              <a:gd name="connsiteY7" fmla="*/ 1161 h 9441066"/>
              <a:gd name="connsiteX8" fmla="*/ 3905203 w 4337331"/>
              <a:gd name="connsiteY8" fmla="*/ 5753 h 9441066"/>
              <a:gd name="connsiteX9" fmla="*/ 4337331 w 4337331"/>
              <a:gd name="connsiteY9" fmla="*/ 437881 h 9441066"/>
              <a:gd name="connsiteX10" fmla="*/ 4337331 w 4337331"/>
              <a:gd name="connsiteY10" fmla="*/ 9008938 h 9441066"/>
              <a:gd name="connsiteX11" fmla="*/ 3905203 w 4337331"/>
              <a:gd name="connsiteY11" fmla="*/ 9441066 h 9441066"/>
              <a:gd name="connsiteX12" fmla="*/ 432128 w 4337331"/>
              <a:gd name="connsiteY12" fmla="*/ 9441066 h 9441066"/>
              <a:gd name="connsiteX13" fmla="*/ 0 w 4337331"/>
              <a:gd name="connsiteY13" fmla="*/ 9008938 h 9441066"/>
              <a:gd name="connsiteX14" fmla="*/ 0 w 4337331"/>
              <a:gd name="connsiteY14" fmla="*/ 437881 h 9441066"/>
              <a:gd name="connsiteX0" fmla="*/ 0 w 4337331"/>
              <a:gd name="connsiteY0" fmla="*/ 437881 h 9441066"/>
              <a:gd name="connsiteX1" fmla="*/ 432128 w 4337331"/>
              <a:gd name="connsiteY1" fmla="*/ 5753 h 9441066"/>
              <a:gd name="connsiteX2" fmla="*/ 842156 w 4337331"/>
              <a:gd name="connsiteY2" fmla="*/ 3281 h 9441066"/>
              <a:gd name="connsiteX3" fmla="*/ 972893 w 4337331"/>
              <a:gd name="connsiteY3" fmla="*/ 106787 h 9441066"/>
              <a:gd name="connsiteX4" fmla="*/ 1207916 w 4337331"/>
              <a:gd name="connsiteY4" fmla="*/ 353801 h 9441066"/>
              <a:gd name="connsiteX5" fmla="*/ 3095756 w 4337331"/>
              <a:gd name="connsiteY5" fmla="*/ 348721 h 9441066"/>
              <a:gd name="connsiteX6" fmla="*/ 3383076 w 4337331"/>
              <a:gd name="connsiteY6" fmla="*/ 124681 h 9441066"/>
              <a:gd name="connsiteX7" fmla="*/ 3491596 w 4337331"/>
              <a:gd name="connsiteY7" fmla="*/ 1161 h 9441066"/>
              <a:gd name="connsiteX8" fmla="*/ 3905203 w 4337331"/>
              <a:gd name="connsiteY8" fmla="*/ 5753 h 9441066"/>
              <a:gd name="connsiteX9" fmla="*/ 4337331 w 4337331"/>
              <a:gd name="connsiteY9" fmla="*/ 437881 h 9441066"/>
              <a:gd name="connsiteX10" fmla="*/ 4337331 w 4337331"/>
              <a:gd name="connsiteY10" fmla="*/ 9008938 h 9441066"/>
              <a:gd name="connsiteX11" fmla="*/ 3905203 w 4337331"/>
              <a:gd name="connsiteY11" fmla="*/ 9441066 h 9441066"/>
              <a:gd name="connsiteX12" fmla="*/ 432128 w 4337331"/>
              <a:gd name="connsiteY12" fmla="*/ 9441066 h 9441066"/>
              <a:gd name="connsiteX13" fmla="*/ 0 w 4337331"/>
              <a:gd name="connsiteY13" fmla="*/ 9008938 h 9441066"/>
              <a:gd name="connsiteX14" fmla="*/ 0 w 4337331"/>
              <a:gd name="connsiteY14" fmla="*/ 437881 h 9441066"/>
              <a:gd name="connsiteX0" fmla="*/ 0 w 4337331"/>
              <a:gd name="connsiteY0" fmla="*/ 437881 h 9441066"/>
              <a:gd name="connsiteX1" fmla="*/ 432128 w 4337331"/>
              <a:gd name="connsiteY1" fmla="*/ 5753 h 9441066"/>
              <a:gd name="connsiteX2" fmla="*/ 842156 w 4337331"/>
              <a:gd name="connsiteY2" fmla="*/ 3281 h 9441066"/>
              <a:gd name="connsiteX3" fmla="*/ 972893 w 4337331"/>
              <a:gd name="connsiteY3" fmla="*/ 106787 h 9441066"/>
              <a:gd name="connsiteX4" fmla="*/ 1207916 w 4337331"/>
              <a:gd name="connsiteY4" fmla="*/ 353801 h 9441066"/>
              <a:gd name="connsiteX5" fmla="*/ 3095756 w 4337331"/>
              <a:gd name="connsiteY5" fmla="*/ 348721 h 9441066"/>
              <a:gd name="connsiteX6" fmla="*/ 3364099 w 4337331"/>
              <a:gd name="connsiteY6" fmla="*/ 127855 h 9441066"/>
              <a:gd name="connsiteX7" fmla="*/ 3491596 w 4337331"/>
              <a:gd name="connsiteY7" fmla="*/ 1161 h 9441066"/>
              <a:gd name="connsiteX8" fmla="*/ 3905203 w 4337331"/>
              <a:gd name="connsiteY8" fmla="*/ 5753 h 9441066"/>
              <a:gd name="connsiteX9" fmla="*/ 4337331 w 4337331"/>
              <a:gd name="connsiteY9" fmla="*/ 437881 h 9441066"/>
              <a:gd name="connsiteX10" fmla="*/ 4337331 w 4337331"/>
              <a:gd name="connsiteY10" fmla="*/ 9008938 h 9441066"/>
              <a:gd name="connsiteX11" fmla="*/ 3905203 w 4337331"/>
              <a:gd name="connsiteY11" fmla="*/ 9441066 h 9441066"/>
              <a:gd name="connsiteX12" fmla="*/ 432128 w 4337331"/>
              <a:gd name="connsiteY12" fmla="*/ 9441066 h 9441066"/>
              <a:gd name="connsiteX13" fmla="*/ 0 w 4337331"/>
              <a:gd name="connsiteY13" fmla="*/ 9008938 h 9441066"/>
              <a:gd name="connsiteX14" fmla="*/ 0 w 4337331"/>
              <a:gd name="connsiteY14" fmla="*/ 437881 h 9441066"/>
              <a:gd name="connsiteX0" fmla="*/ 0 w 4337331"/>
              <a:gd name="connsiteY0" fmla="*/ 437881 h 9441066"/>
              <a:gd name="connsiteX1" fmla="*/ 432128 w 4337331"/>
              <a:gd name="connsiteY1" fmla="*/ 5753 h 9441066"/>
              <a:gd name="connsiteX2" fmla="*/ 842156 w 4337331"/>
              <a:gd name="connsiteY2" fmla="*/ 3281 h 9441066"/>
              <a:gd name="connsiteX3" fmla="*/ 972893 w 4337331"/>
              <a:gd name="connsiteY3" fmla="*/ 106787 h 9441066"/>
              <a:gd name="connsiteX4" fmla="*/ 1207916 w 4337331"/>
              <a:gd name="connsiteY4" fmla="*/ 353801 h 9441066"/>
              <a:gd name="connsiteX5" fmla="*/ 3095756 w 4337331"/>
              <a:gd name="connsiteY5" fmla="*/ 348721 h 9441066"/>
              <a:gd name="connsiteX6" fmla="*/ 3364099 w 4337331"/>
              <a:gd name="connsiteY6" fmla="*/ 127855 h 9441066"/>
              <a:gd name="connsiteX7" fmla="*/ 3491596 w 4337331"/>
              <a:gd name="connsiteY7" fmla="*/ 1161 h 9441066"/>
              <a:gd name="connsiteX8" fmla="*/ 3905203 w 4337331"/>
              <a:gd name="connsiteY8" fmla="*/ 5753 h 9441066"/>
              <a:gd name="connsiteX9" fmla="*/ 4337331 w 4337331"/>
              <a:gd name="connsiteY9" fmla="*/ 437881 h 9441066"/>
              <a:gd name="connsiteX10" fmla="*/ 4337331 w 4337331"/>
              <a:gd name="connsiteY10" fmla="*/ 9008938 h 9441066"/>
              <a:gd name="connsiteX11" fmla="*/ 3905203 w 4337331"/>
              <a:gd name="connsiteY11" fmla="*/ 9441066 h 9441066"/>
              <a:gd name="connsiteX12" fmla="*/ 432128 w 4337331"/>
              <a:gd name="connsiteY12" fmla="*/ 9441066 h 9441066"/>
              <a:gd name="connsiteX13" fmla="*/ 0 w 4337331"/>
              <a:gd name="connsiteY13" fmla="*/ 9008938 h 9441066"/>
              <a:gd name="connsiteX14" fmla="*/ 0 w 4337331"/>
              <a:gd name="connsiteY14" fmla="*/ 437881 h 9441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337331" h="9441066">
                <a:moveTo>
                  <a:pt x="0" y="437881"/>
                </a:moveTo>
                <a:cubicBezTo>
                  <a:pt x="0" y="199223"/>
                  <a:pt x="193470" y="5753"/>
                  <a:pt x="432128" y="5753"/>
                </a:cubicBezTo>
                <a:cubicBezTo>
                  <a:pt x="563724" y="3236"/>
                  <a:pt x="735960" y="718"/>
                  <a:pt x="842156" y="3281"/>
                </a:cubicBezTo>
                <a:cubicBezTo>
                  <a:pt x="930601" y="2436"/>
                  <a:pt x="970773" y="-516"/>
                  <a:pt x="972893" y="106787"/>
                </a:cubicBezTo>
                <a:cubicBezTo>
                  <a:pt x="974373" y="232527"/>
                  <a:pt x="1066623" y="346194"/>
                  <a:pt x="1207916" y="353801"/>
                </a:cubicBezTo>
                <a:lnTo>
                  <a:pt x="3095756" y="348721"/>
                </a:lnTo>
                <a:cubicBezTo>
                  <a:pt x="3303483" y="354334"/>
                  <a:pt x="3360526" y="202582"/>
                  <a:pt x="3364099" y="127855"/>
                </a:cubicBezTo>
                <a:cubicBezTo>
                  <a:pt x="3364072" y="24328"/>
                  <a:pt x="3381998" y="7182"/>
                  <a:pt x="3491596" y="1161"/>
                </a:cubicBezTo>
                <a:cubicBezTo>
                  <a:pt x="3528665" y="-3308"/>
                  <a:pt x="3767334" y="6622"/>
                  <a:pt x="3905203" y="5753"/>
                </a:cubicBezTo>
                <a:cubicBezTo>
                  <a:pt x="4143861" y="5753"/>
                  <a:pt x="4337331" y="199223"/>
                  <a:pt x="4337331" y="437881"/>
                </a:cubicBezTo>
                <a:lnTo>
                  <a:pt x="4337331" y="9008938"/>
                </a:lnTo>
                <a:cubicBezTo>
                  <a:pt x="4337331" y="9247596"/>
                  <a:pt x="4143861" y="9441066"/>
                  <a:pt x="3905203" y="9441066"/>
                </a:cubicBezTo>
                <a:lnTo>
                  <a:pt x="432128" y="9441066"/>
                </a:lnTo>
                <a:cubicBezTo>
                  <a:pt x="193470" y="9441066"/>
                  <a:pt x="0" y="9247596"/>
                  <a:pt x="0" y="9008938"/>
                </a:cubicBezTo>
                <a:lnTo>
                  <a:pt x="0" y="437881"/>
                </a:lnTo>
                <a:close/>
              </a:path>
            </a:pathLst>
          </a:custGeom>
          <a:noFill/>
          <a:ln>
            <a:noFill/>
          </a:ln>
        </p:spPr>
        <p:txBody>
          <a:bodyPr anchor="ctr"/>
          <a:lstStyle>
            <a:lvl1pPr algn="ctr">
              <a:defRPr sz="3200"/>
            </a:lvl1pPr>
          </a:lstStyle>
          <a:p>
            <a:r>
              <a:rPr lang="ru-RU" dirty="0"/>
              <a:t>Вставка рисунка</a:t>
            </a:r>
          </a:p>
        </p:txBody>
      </p:sp>
    </p:spTree>
    <p:extLst>
      <p:ext uri="{BB962C8B-B14F-4D97-AF65-F5344CB8AC3E}">
        <p14:creationId xmlns:p14="http://schemas.microsoft.com/office/powerpoint/2010/main" val="122167530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, скрин iPhone и текст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393C461-E5B2-5740-8762-04651CBA44B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898" y="374762"/>
            <a:ext cx="7635621" cy="152307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6638" y="450646"/>
            <a:ext cx="13089413" cy="2196000"/>
          </a:xfrm>
          <a:prstGeom prst="rect">
            <a:avLst/>
          </a:prstGeom>
        </p:spPr>
        <p:txBody>
          <a:bodyPr tIns="360000" rIns="0" b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926638" y="12833592"/>
            <a:ext cx="9492668" cy="450634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1202650" y="12841426"/>
            <a:ext cx="1815639" cy="442800"/>
          </a:xfrm>
        </p:spPr>
        <p:txBody>
          <a:bodyPr/>
          <a:lstStyle/>
          <a:p>
            <a:fld id="{479D26DF-754D-9F43-9AED-8751096E4570}" type="slidenum">
              <a:rPr lang="ru-RU" smtClean="0"/>
              <a:t>‹#›</a:t>
            </a:fld>
            <a:endParaRPr lang="ru-RU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EB0253D-058F-A648-881F-1A279CD1EA57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9926638" y="3542400"/>
            <a:ext cx="13089413" cy="8856000"/>
          </a:xfrm>
        </p:spPr>
        <p:txBody>
          <a:bodyPr anchor="t"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9" name="Рисунок 8">
            <a:extLst>
              <a:ext uri="{FF2B5EF4-FFF2-40B4-BE49-F238E27FC236}">
                <a16:creationId xmlns:a16="http://schemas.microsoft.com/office/drawing/2014/main" id="{3D6DF32B-D868-F943-97A0-B3E3A907CD0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873639" y="1346735"/>
            <a:ext cx="6123347" cy="13282290"/>
          </a:xfrm>
          <a:custGeom>
            <a:avLst/>
            <a:gdLst>
              <a:gd name="connsiteX0" fmla="*/ 0 w 4337331"/>
              <a:gd name="connsiteY0" fmla="*/ 432128 h 9435313"/>
              <a:gd name="connsiteX1" fmla="*/ 432128 w 4337331"/>
              <a:gd name="connsiteY1" fmla="*/ 0 h 9435313"/>
              <a:gd name="connsiteX2" fmla="*/ 3905203 w 4337331"/>
              <a:gd name="connsiteY2" fmla="*/ 0 h 9435313"/>
              <a:gd name="connsiteX3" fmla="*/ 4337331 w 4337331"/>
              <a:gd name="connsiteY3" fmla="*/ 432128 h 9435313"/>
              <a:gd name="connsiteX4" fmla="*/ 4337331 w 4337331"/>
              <a:gd name="connsiteY4" fmla="*/ 9003185 h 9435313"/>
              <a:gd name="connsiteX5" fmla="*/ 3905203 w 4337331"/>
              <a:gd name="connsiteY5" fmla="*/ 9435313 h 9435313"/>
              <a:gd name="connsiteX6" fmla="*/ 432128 w 4337331"/>
              <a:gd name="connsiteY6" fmla="*/ 9435313 h 9435313"/>
              <a:gd name="connsiteX7" fmla="*/ 0 w 4337331"/>
              <a:gd name="connsiteY7" fmla="*/ 9003185 h 9435313"/>
              <a:gd name="connsiteX8" fmla="*/ 0 w 4337331"/>
              <a:gd name="connsiteY8" fmla="*/ 432128 h 9435313"/>
              <a:gd name="connsiteX0" fmla="*/ 0 w 4337331"/>
              <a:gd name="connsiteY0" fmla="*/ 439680 h 9442865"/>
              <a:gd name="connsiteX1" fmla="*/ 432128 w 4337331"/>
              <a:gd name="connsiteY1" fmla="*/ 7552 h 9442865"/>
              <a:gd name="connsiteX2" fmla="*/ 826916 w 4337331"/>
              <a:gd name="connsiteY2" fmla="*/ 0 h 9442865"/>
              <a:gd name="connsiteX3" fmla="*/ 3905203 w 4337331"/>
              <a:gd name="connsiteY3" fmla="*/ 7552 h 9442865"/>
              <a:gd name="connsiteX4" fmla="*/ 4337331 w 4337331"/>
              <a:gd name="connsiteY4" fmla="*/ 439680 h 9442865"/>
              <a:gd name="connsiteX5" fmla="*/ 4337331 w 4337331"/>
              <a:gd name="connsiteY5" fmla="*/ 9010737 h 9442865"/>
              <a:gd name="connsiteX6" fmla="*/ 3905203 w 4337331"/>
              <a:gd name="connsiteY6" fmla="*/ 9442865 h 9442865"/>
              <a:gd name="connsiteX7" fmla="*/ 432128 w 4337331"/>
              <a:gd name="connsiteY7" fmla="*/ 9442865 h 9442865"/>
              <a:gd name="connsiteX8" fmla="*/ 0 w 4337331"/>
              <a:gd name="connsiteY8" fmla="*/ 9010737 h 9442865"/>
              <a:gd name="connsiteX9" fmla="*/ 0 w 4337331"/>
              <a:gd name="connsiteY9" fmla="*/ 439680 h 9442865"/>
              <a:gd name="connsiteX0" fmla="*/ 0 w 4337331"/>
              <a:gd name="connsiteY0" fmla="*/ 439680 h 9442865"/>
              <a:gd name="connsiteX1" fmla="*/ 432128 w 4337331"/>
              <a:gd name="connsiteY1" fmla="*/ 7552 h 9442865"/>
              <a:gd name="connsiteX2" fmla="*/ 826916 w 4337331"/>
              <a:gd name="connsiteY2" fmla="*/ 0 h 9442865"/>
              <a:gd name="connsiteX3" fmla="*/ 3514236 w 4337331"/>
              <a:gd name="connsiteY3" fmla="*/ 5080 h 9442865"/>
              <a:gd name="connsiteX4" fmla="*/ 3905203 w 4337331"/>
              <a:gd name="connsiteY4" fmla="*/ 7552 h 9442865"/>
              <a:gd name="connsiteX5" fmla="*/ 4337331 w 4337331"/>
              <a:gd name="connsiteY5" fmla="*/ 439680 h 9442865"/>
              <a:gd name="connsiteX6" fmla="*/ 4337331 w 4337331"/>
              <a:gd name="connsiteY6" fmla="*/ 9010737 h 9442865"/>
              <a:gd name="connsiteX7" fmla="*/ 3905203 w 4337331"/>
              <a:gd name="connsiteY7" fmla="*/ 9442865 h 9442865"/>
              <a:gd name="connsiteX8" fmla="*/ 432128 w 4337331"/>
              <a:gd name="connsiteY8" fmla="*/ 9442865 h 9442865"/>
              <a:gd name="connsiteX9" fmla="*/ 0 w 4337331"/>
              <a:gd name="connsiteY9" fmla="*/ 9010737 h 9442865"/>
              <a:gd name="connsiteX10" fmla="*/ 0 w 4337331"/>
              <a:gd name="connsiteY10" fmla="*/ 439680 h 9442865"/>
              <a:gd name="connsiteX0" fmla="*/ 0 w 4337331"/>
              <a:gd name="connsiteY0" fmla="*/ 439680 h 9442865"/>
              <a:gd name="connsiteX1" fmla="*/ 432128 w 4337331"/>
              <a:gd name="connsiteY1" fmla="*/ 7552 h 9442865"/>
              <a:gd name="connsiteX2" fmla="*/ 826916 w 4337331"/>
              <a:gd name="connsiteY2" fmla="*/ 0 h 9442865"/>
              <a:gd name="connsiteX3" fmla="*/ 3514236 w 4337331"/>
              <a:gd name="connsiteY3" fmla="*/ 5080 h 9442865"/>
              <a:gd name="connsiteX4" fmla="*/ 3905203 w 4337331"/>
              <a:gd name="connsiteY4" fmla="*/ 7552 h 9442865"/>
              <a:gd name="connsiteX5" fmla="*/ 4337331 w 4337331"/>
              <a:gd name="connsiteY5" fmla="*/ 439680 h 9442865"/>
              <a:gd name="connsiteX6" fmla="*/ 4337331 w 4337331"/>
              <a:gd name="connsiteY6" fmla="*/ 9010737 h 9442865"/>
              <a:gd name="connsiteX7" fmla="*/ 3905203 w 4337331"/>
              <a:gd name="connsiteY7" fmla="*/ 9442865 h 9442865"/>
              <a:gd name="connsiteX8" fmla="*/ 432128 w 4337331"/>
              <a:gd name="connsiteY8" fmla="*/ 9442865 h 9442865"/>
              <a:gd name="connsiteX9" fmla="*/ 0 w 4337331"/>
              <a:gd name="connsiteY9" fmla="*/ 9010737 h 9442865"/>
              <a:gd name="connsiteX10" fmla="*/ 0 w 4337331"/>
              <a:gd name="connsiteY10" fmla="*/ 439680 h 9442865"/>
              <a:gd name="connsiteX0" fmla="*/ 0 w 4337331"/>
              <a:gd name="connsiteY0" fmla="*/ 439680 h 9442865"/>
              <a:gd name="connsiteX1" fmla="*/ 432128 w 4337331"/>
              <a:gd name="connsiteY1" fmla="*/ 7552 h 9442865"/>
              <a:gd name="connsiteX2" fmla="*/ 826916 w 4337331"/>
              <a:gd name="connsiteY2" fmla="*/ 0 h 9442865"/>
              <a:gd name="connsiteX3" fmla="*/ 3514236 w 4337331"/>
              <a:gd name="connsiteY3" fmla="*/ 5080 h 9442865"/>
              <a:gd name="connsiteX4" fmla="*/ 3905203 w 4337331"/>
              <a:gd name="connsiteY4" fmla="*/ 7552 h 9442865"/>
              <a:gd name="connsiteX5" fmla="*/ 4337331 w 4337331"/>
              <a:gd name="connsiteY5" fmla="*/ 439680 h 9442865"/>
              <a:gd name="connsiteX6" fmla="*/ 4337331 w 4337331"/>
              <a:gd name="connsiteY6" fmla="*/ 9010737 h 9442865"/>
              <a:gd name="connsiteX7" fmla="*/ 3905203 w 4337331"/>
              <a:gd name="connsiteY7" fmla="*/ 9442865 h 9442865"/>
              <a:gd name="connsiteX8" fmla="*/ 432128 w 4337331"/>
              <a:gd name="connsiteY8" fmla="*/ 9442865 h 9442865"/>
              <a:gd name="connsiteX9" fmla="*/ 0 w 4337331"/>
              <a:gd name="connsiteY9" fmla="*/ 9010737 h 9442865"/>
              <a:gd name="connsiteX10" fmla="*/ 0 w 4337331"/>
              <a:gd name="connsiteY10" fmla="*/ 439680 h 9442865"/>
              <a:gd name="connsiteX0" fmla="*/ 0 w 4337331"/>
              <a:gd name="connsiteY0" fmla="*/ 440615 h 9443800"/>
              <a:gd name="connsiteX1" fmla="*/ 432128 w 4337331"/>
              <a:gd name="connsiteY1" fmla="*/ 8487 h 9443800"/>
              <a:gd name="connsiteX2" fmla="*/ 826916 w 4337331"/>
              <a:gd name="connsiteY2" fmla="*/ 935 h 9443800"/>
              <a:gd name="connsiteX3" fmla="*/ 3514236 w 4337331"/>
              <a:gd name="connsiteY3" fmla="*/ 6015 h 9443800"/>
              <a:gd name="connsiteX4" fmla="*/ 3905203 w 4337331"/>
              <a:gd name="connsiteY4" fmla="*/ 8487 h 9443800"/>
              <a:gd name="connsiteX5" fmla="*/ 4337331 w 4337331"/>
              <a:gd name="connsiteY5" fmla="*/ 440615 h 9443800"/>
              <a:gd name="connsiteX6" fmla="*/ 4337331 w 4337331"/>
              <a:gd name="connsiteY6" fmla="*/ 9011672 h 9443800"/>
              <a:gd name="connsiteX7" fmla="*/ 3905203 w 4337331"/>
              <a:gd name="connsiteY7" fmla="*/ 9443800 h 9443800"/>
              <a:gd name="connsiteX8" fmla="*/ 432128 w 4337331"/>
              <a:gd name="connsiteY8" fmla="*/ 9443800 h 9443800"/>
              <a:gd name="connsiteX9" fmla="*/ 0 w 4337331"/>
              <a:gd name="connsiteY9" fmla="*/ 9011672 h 9443800"/>
              <a:gd name="connsiteX10" fmla="*/ 0 w 4337331"/>
              <a:gd name="connsiteY10" fmla="*/ 440615 h 9443800"/>
              <a:gd name="connsiteX0" fmla="*/ 0 w 4337331"/>
              <a:gd name="connsiteY0" fmla="*/ 440615 h 9443800"/>
              <a:gd name="connsiteX1" fmla="*/ 432128 w 4337331"/>
              <a:gd name="connsiteY1" fmla="*/ 8487 h 9443800"/>
              <a:gd name="connsiteX2" fmla="*/ 826916 w 4337331"/>
              <a:gd name="connsiteY2" fmla="*/ 935 h 9443800"/>
              <a:gd name="connsiteX3" fmla="*/ 3514236 w 4337331"/>
              <a:gd name="connsiteY3" fmla="*/ 6015 h 9443800"/>
              <a:gd name="connsiteX4" fmla="*/ 3905203 w 4337331"/>
              <a:gd name="connsiteY4" fmla="*/ 8487 h 9443800"/>
              <a:gd name="connsiteX5" fmla="*/ 4337331 w 4337331"/>
              <a:gd name="connsiteY5" fmla="*/ 440615 h 9443800"/>
              <a:gd name="connsiteX6" fmla="*/ 4337331 w 4337331"/>
              <a:gd name="connsiteY6" fmla="*/ 9011672 h 9443800"/>
              <a:gd name="connsiteX7" fmla="*/ 3905203 w 4337331"/>
              <a:gd name="connsiteY7" fmla="*/ 9443800 h 9443800"/>
              <a:gd name="connsiteX8" fmla="*/ 432128 w 4337331"/>
              <a:gd name="connsiteY8" fmla="*/ 9443800 h 9443800"/>
              <a:gd name="connsiteX9" fmla="*/ 0 w 4337331"/>
              <a:gd name="connsiteY9" fmla="*/ 9011672 h 9443800"/>
              <a:gd name="connsiteX10" fmla="*/ 0 w 4337331"/>
              <a:gd name="connsiteY10" fmla="*/ 440615 h 9443800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3514236 w 4337331"/>
              <a:gd name="connsiteY3" fmla="*/ 5601 h 9443386"/>
              <a:gd name="connsiteX4" fmla="*/ 3905203 w 4337331"/>
              <a:gd name="connsiteY4" fmla="*/ 8073 h 9443386"/>
              <a:gd name="connsiteX5" fmla="*/ 4337331 w 4337331"/>
              <a:gd name="connsiteY5" fmla="*/ 440201 h 9443386"/>
              <a:gd name="connsiteX6" fmla="*/ 4337331 w 4337331"/>
              <a:gd name="connsiteY6" fmla="*/ 9011258 h 9443386"/>
              <a:gd name="connsiteX7" fmla="*/ 3905203 w 4337331"/>
              <a:gd name="connsiteY7" fmla="*/ 9443386 h 9443386"/>
              <a:gd name="connsiteX8" fmla="*/ 432128 w 4337331"/>
              <a:gd name="connsiteY8" fmla="*/ 9443386 h 9443386"/>
              <a:gd name="connsiteX9" fmla="*/ 0 w 4337331"/>
              <a:gd name="connsiteY9" fmla="*/ 9011258 h 9443386"/>
              <a:gd name="connsiteX10" fmla="*/ 0 w 4337331"/>
              <a:gd name="connsiteY10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3514236 w 4337331"/>
              <a:gd name="connsiteY3" fmla="*/ 5601 h 9443386"/>
              <a:gd name="connsiteX4" fmla="*/ 3905203 w 4337331"/>
              <a:gd name="connsiteY4" fmla="*/ 8073 h 9443386"/>
              <a:gd name="connsiteX5" fmla="*/ 4337331 w 4337331"/>
              <a:gd name="connsiteY5" fmla="*/ 440201 h 9443386"/>
              <a:gd name="connsiteX6" fmla="*/ 4337331 w 4337331"/>
              <a:gd name="connsiteY6" fmla="*/ 9011258 h 9443386"/>
              <a:gd name="connsiteX7" fmla="*/ 3905203 w 4337331"/>
              <a:gd name="connsiteY7" fmla="*/ 9443386 h 9443386"/>
              <a:gd name="connsiteX8" fmla="*/ 432128 w 4337331"/>
              <a:gd name="connsiteY8" fmla="*/ 9443386 h 9443386"/>
              <a:gd name="connsiteX9" fmla="*/ 0 w 4337331"/>
              <a:gd name="connsiteY9" fmla="*/ 9011258 h 9443386"/>
              <a:gd name="connsiteX10" fmla="*/ 0 w 4337331"/>
              <a:gd name="connsiteY10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3117996 w 4337331"/>
              <a:gd name="connsiteY3" fmla="*/ 5601 h 9443386"/>
              <a:gd name="connsiteX4" fmla="*/ 3514236 w 4337331"/>
              <a:gd name="connsiteY4" fmla="*/ 5601 h 9443386"/>
              <a:gd name="connsiteX5" fmla="*/ 3905203 w 4337331"/>
              <a:gd name="connsiteY5" fmla="*/ 8073 h 9443386"/>
              <a:gd name="connsiteX6" fmla="*/ 4337331 w 4337331"/>
              <a:gd name="connsiteY6" fmla="*/ 440201 h 9443386"/>
              <a:gd name="connsiteX7" fmla="*/ 4337331 w 4337331"/>
              <a:gd name="connsiteY7" fmla="*/ 9011258 h 9443386"/>
              <a:gd name="connsiteX8" fmla="*/ 3905203 w 4337331"/>
              <a:gd name="connsiteY8" fmla="*/ 9443386 h 9443386"/>
              <a:gd name="connsiteX9" fmla="*/ 432128 w 4337331"/>
              <a:gd name="connsiteY9" fmla="*/ 9443386 h 9443386"/>
              <a:gd name="connsiteX10" fmla="*/ 0 w 4337331"/>
              <a:gd name="connsiteY10" fmla="*/ 9011258 h 9443386"/>
              <a:gd name="connsiteX11" fmla="*/ 0 w 4337331"/>
              <a:gd name="connsiteY11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3117996 w 4337331"/>
              <a:gd name="connsiteY3" fmla="*/ 5601 h 9443386"/>
              <a:gd name="connsiteX4" fmla="*/ 3514236 w 4337331"/>
              <a:gd name="connsiteY4" fmla="*/ 5601 h 9443386"/>
              <a:gd name="connsiteX5" fmla="*/ 3905203 w 4337331"/>
              <a:gd name="connsiteY5" fmla="*/ 8073 h 9443386"/>
              <a:gd name="connsiteX6" fmla="*/ 4337331 w 4337331"/>
              <a:gd name="connsiteY6" fmla="*/ 440201 h 9443386"/>
              <a:gd name="connsiteX7" fmla="*/ 4337331 w 4337331"/>
              <a:gd name="connsiteY7" fmla="*/ 9011258 h 9443386"/>
              <a:gd name="connsiteX8" fmla="*/ 3905203 w 4337331"/>
              <a:gd name="connsiteY8" fmla="*/ 9443386 h 9443386"/>
              <a:gd name="connsiteX9" fmla="*/ 432128 w 4337331"/>
              <a:gd name="connsiteY9" fmla="*/ 9443386 h 9443386"/>
              <a:gd name="connsiteX10" fmla="*/ 0 w 4337331"/>
              <a:gd name="connsiteY10" fmla="*/ 9011258 h 9443386"/>
              <a:gd name="connsiteX11" fmla="*/ 0 w 4337331"/>
              <a:gd name="connsiteY11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3117996 w 4337331"/>
              <a:gd name="connsiteY3" fmla="*/ 5601 h 9443386"/>
              <a:gd name="connsiteX4" fmla="*/ 3514236 w 4337331"/>
              <a:gd name="connsiteY4" fmla="*/ 5601 h 9443386"/>
              <a:gd name="connsiteX5" fmla="*/ 3905203 w 4337331"/>
              <a:gd name="connsiteY5" fmla="*/ 8073 h 9443386"/>
              <a:gd name="connsiteX6" fmla="*/ 4337331 w 4337331"/>
              <a:gd name="connsiteY6" fmla="*/ 440201 h 9443386"/>
              <a:gd name="connsiteX7" fmla="*/ 4337331 w 4337331"/>
              <a:gd name="connsiteY7" fmla="*/ 9011258 h 9443386"/>
              <a:gd name="connsiteX8" fmla="*/ 3905203 w 4337331"/>
              <a:gd name="connsiteY8" fmla="*/ 9443386 h 9443386"/>
              <a:gd name="connsiteX9" fmla="*/ 432128 w 4337331"/>
              <a:gd name="connsiteY9" fmla="*/ 9443386 h 9443386"/>
              <a:gd name="connsiteX10" fmla="*/ 0 w 4337331"/>
              <a:gd name="connsiteY10" fmla="*/ 9011258 h 9443386"/>
              <a:gd name="connsiteX11" fmla="*/ 0 w 4337331"/>
              <a:gd name="connsiteY11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3117996 w 4337331"/>
              <a:gd name="connsiteY3" fmla="*/ 5601 h 9443386"/>
              <a:gd name="connsiteX4" fmla="*/ 3514236 w 4337331"/>
              <a:gd name="connsiteY4" fmla="*/ 5601 h 9443386"/>
              <a:gd name="connsiteX5" fmla="*/ 3905203 w 4337331"/>
              <a:gd name="connsiteY5" fmla="*/ 8073 h 9443386"/>
              <a:gd name="connsiteX6" fmla="*/ 4337331 w 4337331"/>
              <a:gd name="connsiteY6" fmla="*/ 440201 h 9443386"/>
              <a:gd name="connsiteX7" fmla="*/ 4337331 w 4337331"/>
              <a:gd name="connsiteY7" fmla="*/ 9011258 h 9443386"/>
              <a:gd name="connsiteX8" fmla="*/ 3905203 w 4337331"/>
              <a:gd name="connsiteY8" fmla="*/ 9443386 h 9443386"/>
              <a:gd name="connsiteX9" fmla="*/ 432128 w 4337331"/>
              <a:gd name="connsiteY9" fmla="*/ 9443386 h 9443386"/>
              <a:gd name="connsiteX10" fmla="*/ 0 w 4337331"/>
              <a:gd name="connsiteY10" fmla="*/ 9011258 h 9443386"/>
              <a:gd name="connsiteX11" fmla="*/ 0 w 4337331"/>
              <a:gd name="connsiteY11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1157116 w 4337331"/>
              <a:gd name="connsiteY3" fmla="*/ 5601 h 9443386"/>
              <a:gd name="connsiteX4" fmla="*/ 3117996 w 4337331"/>
              <a:gd name="connsiteY4" fmla="*/ 5601 h 9443386"/>
              <a:gd name="connsiteX5" fmla="*/ 3514236 w 4337331"/>
              <a:gd name="connsiteY5" fmla="*/ 5601 h 9443386"/>
              <a:gd name="connsiteX6" fmla="*/ 3905203 w 4337331"/>
              <a:gd name="connsiteY6" fmla="*/ 8073 h 9443386"/>
              <a:gd name="connsiteX7" fmla="*/ 4337331 w 4337331"/>
              <a:gd name="connsiteY7" fmla="*/ 440201 h 9443386"/>
              <a:gd name="connsiteX8" fmla="*/ 4337331 w 4337331"/>
              <a:gd name="connsiteY8" fmla="*/ 9011258 h 9443386"/>
              <a:gd name="connsiteX9" fmla="*/ 3905203 w 4337331"/>
              <a:gd name="connsiteY9" fmla="*/ 9443386 h 9443386"/>
              <a:gd name="connsiteX10" fmla="*/ 432128 w 4337331"/>
              <a:gd name="connsiteY10" fmla="*/ 9443386 h 9443386"/>
              <a:gd name="connsiteX11" fmla="*/ 0 w 4337331"/>
              <a:gd name="connsiteY11" fmla="*/ 9011258 h 9443386"/>
              <a:gd name="connsiteX12" fmla="*/ 0 w 4337331"/>
              <a:gd name="connsiteY12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1157116 w 4337331"/>
              <a:gd name="connsiteY3" fmla="*/ 5601 h 9443386"/>
              <a:gd name="connsiteX4" fmla="*/ 3117996 w 4337331"/>
              <a:gd name="connsiteY4" fmla="*/ 5601 h 9443386"/>
              <a:gd name="connsiteX5" fmla="*/ 3514236 w 4337331"/>
              <a:gd name="connsiteY5" fmla="*/ 5601 h 9443386"/>
              <a:gd name="connsiteX6" fmla="*/ 3905203 w 4337331"/>
              <a:gd name="connsiteY6" fmla="*/ 8073 h 9443386"/>
              <a:gd name="connsiteX7" fmla="*/ 4337331 w 4337331"/>
              <a:gd name="connsiteY7" fmla="*/ 440201 h 9443386"/>
              <a:gd name="connsiteX8" fmla="*/ 4337331 w 4337331"/>
              <a:gd name="connsiteY8" fmla="*/ 9011258 h 9443386"/>
              <a:gd name="connsiteX9" fmla="*/ 3905203 w 4337331"/>
              <a:gd name="connsiteY9" fmla="*/ 9443386 h 9443386"/>
              <a:gd name="connsiteX10" fmla="*/ 432128 w 4337331"/>
              <a:gd name="connsiteY10" fmla="*/ 9443386 h 9443386"/>
              <a:gd name="connsiteX11" fmla="*/ 0 w 4337331"/>
              <a:gd name="connsiteY11" fmla="*/ 9011258 h 9443386"/>
              <a:gd name="connsiteX12" fmla="*/ 0 w 4337331"/>
              <a:gd name="connsiteY12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1207916 w 4337331"/>
              <a:gd name="connsiteY3" fmla="*/ 356121 h 9443386"/>
              <a:gd name="connsiteX4" fmla="*/ 3117996 w 4337331"/>
              <a:gd name="connsiteY4" fmla="*/ 5601 h 9443386"/>
              <a:gd name="connsiteX5" fmla="*/ 3514236 w 4337331"/>
              <a:gd name="connsiteY5" fmla="*/ 5601 h 9443386"/>
              <a:gd name="connsiteX6" fmla="*/ 3905203 w 4337331"/>
              <a:gd name="connsiteY6" fmla="*/ 8073 h 9443386"/>
              <a:gd name="connsiteX7" fmla="*/ 4337331 w 4337331"/>
              <a:gd name="connsiteY7" fmla="*/ 440201 h 9443386"/>
              <a:gd name="connsiteX8" fmla="*/ 4337331 w 4337331"/>
              <a:gd name="connsiteY8" fmla="*/ 9011258 h 9443386"/>
              <a:gd name="connsiteX9" fmla="*/ 3905203 w 4337331"/>
              <a:gd name="connsiteY9" fmla="*/ 9443386 h 9443386"/>
              <a:gd name="connsiteX10" fmla="*/ 432128 w 4337331"/>
              <a:gd name="connsiteY10" fmla="*/ 9443386 h 9443386"/>
              <a:gd name="connsiteX11" fmla="*/ 0 w 4337331"/>
              <a:gd name="connsiteY11" fmla="*/ 9011258 h 9443386"/>
              <a:gd name="connsiteX12" fmla="*/ 0 w 4337331"/>
              <a:gd name="connsiteY12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1207916 w 4337331"/>
              <a:gd name="connsiteY3" fmla="*/ 356121 h 9443386"/>
              <a:gd name="connsiteX4" fmla="*/ 3199276 w 4337331"/>
              <a:gd name="connsiteY4" fmla="*/ 356121 h 9443386"/>
              <a:gd name="connsiteX5" fmla="*/ 3514236 w 4337331"/>
              <a:gd name="connsiteY5" fmla="*/ 5601 h 9443386"/>
              <a:gd name="connsiteX6" fmla="*/ 3905203 w 4337331"/>
              <a:gd name="connsiteY6" fmla="*/ 8073 h 9443386"/>
              <a:gd name="connsiteX7" fmla="*/ 4337331 w 4337331"/>
              <a:gd name="connsiteY7" fmla="*/ 440201 h 9443386"/>
              <a:gd name="connsiteX8" fmla="*/ 4337331 w 4337331"/>
              <a:gd name="connsiteY8" fmla="*/ 9011258 h 9443386"/>
              <a:gd name="connsiteX9" fmla="*/ 3905203 w 4337331"/>
              <a:gd name="connsiteY9" fmla="*/ 9443386 h 9443386"/>
              <a:gd name="connsiteX10" fmla="*/ 432128 w 4337331"/>
              <a:gd name="connsiteY10" fmla="*/ 9443386 h 9443386"/>
              <a:gd name="connsiteX11" fmla="*/ 0 w 4337331"/>
              <a:gd name="connsiteY11" fmla="*/ 9011258 h 9443386"/>
              <a:gd name="connsiteX12" fmla="*/ 0 w 4337331"/>
              <a:gd name="connsiteY12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1207916 w 4337331"/>
              <a:gd name="connsiteY3" fmla="*/ 356121 h 9443386"/>
              <a:gd name="connsiteX4" fmla="*/ 3199276 w 4337331"/>
              <a:gd name="connsiteY4" fmla="*/ 356121 h 9443386"/>
              <a:gd name="connsiteX5" fmla="*/ 3514236 w 4337331"/>
              <a:gd name="connsiteY5" fmla="*/ 5601 h 9443386"/>
              <a:gd name="connsiteX6" fmla="*/ 3905203 w 4337331"/>
              <a:gd name="connsiteY6" fmla="*/ 8073 h 9443386"/>
              <a:gd name="connsiteX7" fmla="*/ 4337331 w 4337331"/>
              <a:gd name="connsiteY7" fmla="*/ 440201 h 9443386"/>
              <a:gd name="connsiteX8" fmla="*/ 4337331 w 4337331"/>
              <a:gd name="connsiteY8" fmla="*/ 9011258 h 9443386"/>
              <a:gd name="connsiteX9" fmla="*/ 3905203 w 4337331"/>
              <a:gd name="connsiteY9" fmla="*/ 9443386 h 9443386"/>
              <a:gd name="connsiteX10" fmla="*/ 432128 w 4337331"/>
              <a:gd name="connsiteY10" fmla="*/ 9443386 h 9443386"/>
              <a:gd name="connsiteX11" fmla="*/ 0 w 4337331"/>
              <a:gd name="connsiteY11" fmla="*/ 9011258 h 9443386"/>
              <a:gd name="connsiteX12" fmla="*/ 0 w 4337331"/>
              <a:gd name="connsiteY12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1207916 w 4337331"/>
              <a:gd name="connsiteY3" fmla="*/ 356121 h 9443386"/>
              <a:gd name="connsiteX4" fmla="*/ 3199276 w 4337331"/>
              <a:gd name="connsiteY4" fmla="*/ 356121 h 9443386"/>
              <a:gd name="connsiteX5" fmla="*/ 3514236 w 4337331"/>
              <a:gd name="connsiteY5" fmla="*/ 5601 h 9443386"/>
              <a:gd name="connsiteX6" fmla="*/ 3905203 w 4337331"/>
              <a:gd name="connsiteY6" fmla="*/ 8073 h 9443386"/>
              <a:gd name="connsiteX7" fmla="*/ 4337331 w 4337331"/>
              <a:gd name="connsiteY7" fmla="*/ 440201 h 9443386"/>
              <a:gd name="connsiteX8" fmla="*/ 4337331 w 4337331"/>
              <a:gd name="connsiteY8" fmla="*/ 9011258 h 9443386"/>
              <a:gd name="connsiteX9" fmla="*/ 3905203 w 4337331"/>
              <a:gd name="connsiteY9" fmla="*/ 9443386 h 9443386"/>
              <a:gd name="connsiteX10" fmla="*/ 432128 w 4337331"/>
              <a:gd name="connsiteY10" fmla="*/ 9443386 h 9443386"/>
              <a:gd name="connsiteX11" fmla="*/ 0 w 4337331"/>
              <a:gd name="connsiteY11" fmla="*/ 9011258 h 9443386"/>
              <a:gd name="connsiteX12" fmla="*/ 0 w 4337331"/>
              <a:gd name="connsiteY12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1207916 w 4337331"/>
              <a:gd name="connsiteY3" fmla="*/ 356121 h 9443386"/>
              <a:gd name="connsiteX4" fmla="*/ 3128156 w 4337331"/>
              <a:gd name="connsiteY4" fmla="*/ 351041 h 9443386"/>
              <a:gd name="connsiteX5" fmla="*/ 3514236 w 4337331"/>
              <a:gd name="connsiteY5" fmla="*/ 5601 h 9443386"/>
              <a:gd name="connsiteX6" fmla="*/ 3905203 w 4337331"/>
              <a:gd name="connsiteY6" fmla="*/ 8073 h 9443386"/>
              <a:gd name="connsiteX7" fmla="*/ 4337331 w 4337331"/>
              <a:gd name="connsiteY7" fmla="*/ 440201 h 9443386"/>
              <a:gd name="connsiteX8" fmla="*/ 4337331 w 4337331"/>
              <a:gd name="connsiteY8" fmla="*/ 9011258 h 9443386"/>
              <a:gd name="connsiteX9" fmla="*/ 3905203 w 4337331"/>
              <a:gd name="connsiteY9" fmla="*/ 9443386 h 9443386"/>
              <a:gd name="connsiteX10" fmla="*/ 432128 w 4337331"/>
              <a:gd name="connsiteY10" fmla="*/ 9443386 h 9443386"/>
              <a:gd name="connsiteX11" fmla="*/ 0 w 4337331"/>
              <a:gd name="connsiteY11" fmla="*/ 9011258 h 9443386"/>
              <a:gd name="connsiteX12" fmla="*/ 0 w 4337331"/>
              <a:gd name="connsiteY12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1207916 w 4337331"/>
              <a:gd name="connsiteY3" fmla="*/ 356121 h 9443386"/>
              <a:gd name="connsiteX4" fmla="*/ 3128156 w 4337331"/>
              <a:gd name="connsiteY4" fmla="*/ 351041 h 9443386"/>
              <a:gd name="connsiteX5" fmla="*/ 3514236 w 4337331"/>
              <a:gd name="connsiteY5" fmla="*/ 5601 h 9443386"/>
              <a:gd name="connsiteX6" fmla="*/ 3905203 w 4337331"/>
              <a:gd name="connsiteY6" fmla="*/ 8073 h 9443386"/>
              <a:gd name="connsiteX7" fmla="*/ 4337331 w 4337331"/>
              <a:gd name="connsiteY7" fmla="*/ 440201 h 9443386"/>
              <a:gd name="connsiteX8" fmla="*/ 4337331 w 4337331"/>
              <a:gd name="connsiteY8" fmla="*/ 9011258 h 9443386"/>
              <a:gd name="connsiteX9" fmla="*/ 3905203 w 4337331"/>
              <a:gd name="connsiteY9" fmla="*/ 9443386 h 9443386"/>
              <a:gd name="connsiteX10" fmla="*/ 432128 w 4337331"/>
              <a:gd name="connsiteY10" fmla="*/ 9443386 h 9443386"/>
              <a:gd name="connsiteX11" fmla="*/ 0 w 4337331"/>
              <a:gd name="connsiteY11" fmla="*/ 9011258 h 9443386"/>
              <a:gd name="connsiteX12" fmla="*/ 0 w 4337331"/>
              <a:gd name="connsiteY12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1207916 w 4337331"/>
              <a:gd name="connsiteY3" fmla="*/ 356121 h 9443386"/>
              <a:gd name="connsiteX4" fmla="*/ 3128156 w 4337331"/>
              <a:gd name="connsiteY4" fmla="*/ 351041 h 9443386"/>
              <a:gd name="connsiteX5" fmla="*/ 3473596 w 4337331"/>
              <a:gd name="connsiteY5" fmla="*/ 10681 h 9443386"/>
              <a:gd name="connsiteX6" fmla="*/ 3905203 w 4337331"/>
              <a:gd name="connsiteY6" fmla="*/ 8073 h 9443386"/>
              <a:gd name="connsiteX7" fmla="*/ 4337331 w 4337331"/>
              <a:gd name="connsiteY7" fmla="*/ 440201 h 9443386"/>
              <a:gd name="connsiteX8" fmla="*/ 4337331 w 4337331"/>
              <a:gd name="connsiteY8" fmla="*/ 9011258 h 9443386"/>
              <a:gd name="connsiteX9" fmla="*/ 3905203 w 4337331"/>
              <a:gd name="connsiteY9" fmla="*/ 9443386 h 9443386"/>
              <a:gd name="connsiteX10" fmla="*/ 432128 w 4337331"/>
              <a:gd name="connsiteY10" fmla="*/ 9443386 h 9443386"/>
              <a:gd name="connsiteX11" fmla="*/ 0 w 4337331"/>
              <a:gd name="connsiteY11" fmla="*/ 9011258 h 9443386"/>
              <a:gd name="connsiteX12" fmla="*/ 0 w 4337331"/>
              <a:gd name="connsiteY12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1207916 w 4337331"/>
              <a:gd name="connsiteY3" fmla="*/ 356121 h 9443386"/>
              <a:gd name="connsiteX4" fmla="*/ 3128156 w 4337331"/>
              <a:gd name="connsiteY4" fmla="*/ 351041 h 9443386"/>
              <a:gd name="connsiteX5" fmla="*/ 3473596 w 4337331"/>
              <a:gd name="connsiteY5" fmla="*/ 10681 h 9443386"/>
              <a:gd name="connsiteX6" fmla="*/ 3905203 w 4337331"/>
              <a:gd name="connsiteY6" fmla="*/ 8073 h 9443386"/>
              <a:gd name="connsiteX7" fmla="*/ 4337331 w 4337331"/>
              <a:gd name="connsiteY7" fmla="*/ 440201 h 9443386"/>
              <a:gd name="connsiteX8" fmla="*/ 4337331 w 4337331"/>
              <a:gd name="connsiteY8" fmla="*/ 9011258 h 9443386"/>
              <a:gd name="connsiteX9" fmla="*/ 3905203 w 4337331"/>
              <a:gd name="connsiteY9" fmla="*/ 9443386 h 9443386"/>
              <a:gd name="connsiteX10" fmla="*/ 432128 w 4337331"/>
              <a:gd name="connsiteY10" fmla="*/ 9443386 h 9443386"/>
              <a:gd name="connsiteX11" fmla="*/ 0 w 4337331"/>
              <a:gd name="connsiteY11" fmla="*/ 9011258 h 9443386"/>
              <a:gd name="connsiteX12" fmla="*/ 0 w 4337331"/>
              <a:gd name="connsiteY12" fmla="*/ 440201 h 9443386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1207916 w 4337331"/>
              <a:gd name="connsiteY3" fmla="*/ 351593 h 9438858"/>
              <a:gd name="connsiteX4" fmla="*/ 3128156 w 4337331"/>
              <a:gd name="connsiteY4" fmla="*/ 346513 h 9438858"/>
              <a:gd name="connsiteX5" fmla="*/ 3473596 w 4337331"/>
              <a:gd name="connsiteY5" fmla="*/ 6153 h 9438858"/>
              <a:gd name="connsiteX6" fmla="*/ 3905203 w 4337331"/>
              <a:gd name="connsiteY6" fmla="*/ 3545 h 9438858"/>
              <a:gd name="connsiteX7" fmla="*/ 4337331 w 4337331"/>
              <a:gd name="connsiteY7" fmla="*/ 435673 h 9438858"/>
              <a:gd name="connsiteX8" fmla="*/ 4337331 w 4337331"/>
              <a:gd name="connsiteY8" fmla="*/ 9006730 h 9438858"/>
              <a:gd name="connsiteX9" fmla="*/ 3905203 w 4337331"/>
              <a:gd name="connsiteY9" fmla="*/ 9438858 h 9438858"/>
              <a:gd name="connsiteX10" fmla="*/ 432128 w 4337331"/>
              <a:gd name="connsiteY10" fmla="*/ 9438858 h 9438858"/>
              <a:gd name="connsiteX11" fmla="*/ 0 w 4337331"/>
              <a:gd name="connsiteY11" fmla="*/ 9006730 h 9438858"/>
              <a:gd name="connsiteX12" fmla="*/ 0 w 4337331"/>
              <a:gd name="connsiteY12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473596 w 4337331"/>
              <a:gd name="connsiteY6" fmla="*/ 6153 h 9438858"/>
              <a:gd name="connsiteX7" fmla="*/ 3905203 w 4337331"/>
              <a:gd name="connsiteY7" fmla="*/ 3545 h 9438858"/>
              <a:gd name="connsiteX8" fmla="*/ 4337331 w 4337331"/>
              <a:gd name="connsiteY8" fmla="*/ 435673 h 9438858"/>
              <a:gd name="connsiteX9" fmla="*/ 4337331 w 4337331"/>
              <a:gd name="connsiteY9" fmla="*/ 9006730 h 9438858"/>
              <a:gd name="connsiteX10" fmla="*/ 3905203 w 4337331"/>
              <a:gd name="connsiteY10" fmla="*/ 9438858 h 9438858"/>
              <a:gd name="connsiteX11" fmla="*/ 432128 w 4337331"/>
              <a:gd name="connsiteY11" fmla="*/ 9438858 h 9438858"/>
              <a:gd name="connsiteX12" fmla="*/ 0 w 4337331"/>
              <a:gd name="connsiteY12" fmla="*/ 9006730 h 9438858"/>
              <a:gd name="connsiteX13" fmla="*/ 0 w 4337331"/>
              <a:gd name="connsiteY13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473596 w 4337331"/>
              <a:gd name="connsiteY6" fmla="*/ 6153 h 9438858"/>
              <a:gd name="connsiteX7" fmla="*/ 3905203 w 4337331"/>
              <a:gd name="connsiteY7" fmla="*/ 3545 h 9438858"/>
              <a:gd name="connsiteX8" fmla="*/ 4337331 w 4337331"/>
              <a:gd name="connsiteY8" fmla="*/ 435673 h 9438858"/>
              <a:gd name="connsiteX9" fmla="*/ 4337331 w 4337331"/>
              <a:gd name="connsiteY9" fmla="*/ 9006730 h 9438858"/>
              <a:gd name="connsiteX10" fmla="*/ 3905203 w 4337331"/>
              <a:gd name="connsiteY10" fmla="*/ 9438858 h 9438858"/>
              <a:gd name="connsiteX11" fmla="*/ 432128 w 4337331"/>
              <a:gd name="connsiteY11" fmla="*/ 9438858 h 9438858"/>
              <a:gd name="connsiteX12" fmla="*/ 0 w 4337331"/>
              <a:gd name="connsiteY12" fmla="*/ 9006730 h 9438858"/>
              <a:gd name="connsiteX13" fmla="*/ 0 w 4337331"/>
              <a:gd name="connsiteY13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473596 w 4337331"/>
              <a:gd name="connsiteY6" fmla="*/ 6153 h 9438858"/>
              <a:gd name="connsiteX7" fmla="*/ 3905203 w 4337331"/>
              <a:gd name="connsiteY7" fmla="*/ 3545 h 9438858"/>
              <a:gd name="connsiteX8" fmla="*/ 4337331 w 4337331"/>
              <a:gd name="connsiteY8" fmla="*/ 435673 h 9438858"/>
              <a:gd name="connsiteX9" fmla="*/ 4337331 w 4337331"/>
              <a:gd name="connsiteY9" fmla="*/ 9006730 h 9438858"/>
              <a:gd name="connsiteX10" fmla="*/ 3905203 w 4337331"/>
              <a:gd name="connsiteY10" fmla="*/ 9438858 h 9438858"/>
              <a:gd name="connsiteX11" fmla="*/ 432128 w 4337331"/>
              <a:gd name="connsiteY11" fmla="*/ 9438858 h 9438858"/>
              <a:gd name="connsiteX12" fmla="*/ 0 w 4337331"/>
              <a:gd name="connsiteY12" fmla="*/ 9006730 h 9438858"/>
              <a:gd name="connsiteX13" fmla="*/ 0 w 4337331"/>
              <a:gd name="connsiteY13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473596 w 4337331"/>
              <a:gd name="connsiteY6" fmla="*/ 6153 h 9438858"/>
              <a:gd name="connsiteX7" fmla="*/ 3905203 w 4337331"/>
              <a:gd name="connsiteY7" fmla="*/ 3545 h 9438858"/>
              <a:gd name="connsiteX8" fmla="*/ 4337331 w 4337331"/>
              <a:gd name="connsiteY8" fmla="*/ 435673 h 9438858"/>
              <a:gd name="connsiteX9" fmla="*/ 4337331 w 4337331"/>
              <a:gd name="connsiteY9" fmla="*/ 9006730 h 9438858"/>
              <a:gd name="connsiteX10" fmla="*/ 3905203 w 4337331"/>
              <a:gd name="connsiteY10" fmla="*/ 9438858 h 9438858"/>
              <a:gd name="connsiteX11" fmla="*/ 432128 w 4337331"/>
              <a:gd name="connsiteY11" fmla="*/ 9438858 h 9438858"/>
              <a:gd name="connsiteX12" fmla="*/ 0 w 4337331"/>
              <a:gd name="connsiteY12" fmla="*/ 9006730 h 9438858"/>
              <a:gd name="connsiteX13" fmla="*/ 0 w 4337331"/>
              <a:gd name="connsiteY13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473596 w 4337331"/>
              <a:gd name="connsiteY6" fmla="*/ 6153 h 9438858"/>
              <a:gd name="connsiteX7" fmla="*/ 3905203 w 4337331"/>
              <a:gd name="connsiteY7" fmla="*/ 3545 h 9438858"/>
              <a:gd name="connsiteX8" fmla="*/ 4337331 w 4337331"/>
              <a:gd name="connsiteY8" fmla="*/ 435673 h 9438858"/>
              <a:gd name="connsiteX9" fmla="*/ 4337331 w 4337331"/>
              <a:gd name="connsiteY9" fmla="*/ 9006730 h 9438858"/>
              <a:gd name="connsiteX10" fmla="*/ 3905203 w 4337331"/>
              <a:gd name="connsiteY10" fmla="*/ 9438858 h 9438858"/>
              <a:gd name="connsiteX11" fmla="*/ 432128 w 4337331"/>
              <a:gd name="connsiteY11" fmla="*/ 9438858 h 9438858"/>
              <a:gd name="connsiteX12" fmla="*/ 0 w 4337331"/>
              <a:gd name="connsiteY12" fmla="*/ 9006730 h 9438858"/>
              <a:gd name="connsiteX13" fmla="*/ 0 w 4337331"/>
              <a:gd name="connsiteY13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473596 w 4337331"/>
              <a:gd name="connsiteY6" fmla="*/ 6153 h 9438858"/>
              <a:gd name="connsiteX7" fmla="*/ 3905203 w 4337331"/>
              <a:gd name="connsiteY7" fmla="*/ 3545 h 9438858"/>
              <a:gd name="connsiteX8" fmla="*/ 4337331 w 4337331"/>
              <a:gd name="connsiteY8" fmla="*/ 435673 h 9438858"/>
              <a:gd name="connsiteX9" fmla="*/ 4337331 w 4337331"/>
              <a:gd name="connsiteY9" fmla="*/ 9006730 h 9438858"/>
              <a:gd name="connsiteX10" fmla="*/ 3905203 w 4337331"/>
              <a:gd name="connsiteY10" fmla="*/ 9438858 h 9438858"/>
              <a:gd name="connsiteX11" fmla="*/ 432128 w 4337331"/>
              <a:gd name="connsiteY11" fmla="*/ 9438858 h 9438858"/>
              <a:gd name="connsiteX12" fmla="*/ 0 w 4337331"/>
              <a:gd name="connsiteY12" fmla="*/ 9006730 h 9438858"/>
              <a:gd name="connsiteX13" fmla="*/ 0 w 4337331"/>
              <a:gd name="connsiteY13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473596 w 4337331"/>
              <a:gd name="connsiteY6" fmla="*/ 6153 h 9438858"/>
              <a:gd name="connsiteX7" fmla="*/ 3905203 w 4337331"/>
              <a:gd name="connsiteY7" fmla="*/ 3545 h 9438858"/>
              <a:gd name="connsiteX8" fmla="*/ 4337331 w 4337331"/>
              <a:gd name="connsiteY8" fmla="*/ 435673 h 9438858"/>
              <a:gd name="connsiteX9" fmla="*/ 4337331 w 4337331"/>
              <a:gd name="connsiteY9" fmla="*/ 9006730 h 9438858"/>
              <a:gd name="connsiteX10" fmla="*/ 3905203 w 4337331"/>
              <a:gd name="connsiteY10" fmla="*/ 9438858 h 9438858"/>
              <a:gd name="connsiteX11" fmla="*/ 432128 w 4337331"/>
              <a:gd name="connsiteY11" fmla="*/ 9438858 h 9438858"/>
              <a:gd name="connsiteX12" fmla="*/ 0 w 4337331"/>
              <a:gd name="connsiteY12" fmla="*/ 9006730 h 9438858"/>
              <a:gd name="connsiteX13" fmla="*/ 0 w 4337331"/>
              <a:gd name="connsiteY13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473596 w 4337331"/>
              <a:gd name="connsiteY6" fmla="*/ 6153 h 9438858"/>
              <a:gd name="connsiteX7" fmla="*/ 3905203 w 4337331"/>
              <a:gd name="connsiteY7" fmla="*/ 3545 h 9438858"/>
              <a:gd name="connsiteX8" fmla="*/ 4337331 w 4337331"/>
              <a:gd name="connsiteY8" fmla="*/ 435673 h 9438858"/>
              <a:gd name="connsiteX9" fmla="*/ 4337331 w 4337331"/>
              <a:gd name="connsiteY9" fmla="*/ 9006730 h 9438858"/>
              <a:gd name="connsiteX10" fmla="*/ 3905203 w 4337331"/>
              <a:gd name="connsiteY10" fmla="*/ 9438858 h 9438858"/>
              <a:gd name="connsiteX11" fmla="*/ 432128 w 4337331"/>
              <a:gd name="connsiteY11" fmla="*/ 9438858 h 9438858"/>
              <a:gd name="connsiteX12" fmla="*/ 0 w 4337331"/>
              <a:gd name="connsiteY12" fmla="*/ 9006730 h 9438858"/>
              <a:gd name="connsiteX13" fmla="*/ 0 w 4337331"/>
              <a:gd name="connsiteY13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473596 w 4337331"/>
              <a:gd name="connsiteY6" fmla="*/ 6153 h 9438858"/>
              <a:gd name="connsiteX7" fmla="*/ 3905203 w 4337331"/>
              <a:gd name="connsiteY7" fmla="*/ 3545 h 9438858"/>
              <a:gd name="connsiteX8" fmla="*/ 4337331 w 4337331"/>
              <a:gd name="connsiteY8" fmla="*/ 435673 h 9438858"/>
              <a:gd name="connsiteX9" fmla="*/ 4337331 w 4337331"/>
              <a:gd name="connsiteY9" fmla="*/ 9006730 h 9438858"/>
              <a:gd name="connsiteX10" fmla="*/ 3905203 w 4337331"/>
              <a:gd name="connsiteY10" fmla="*/ 9438858 h 9438858"/>
              <a:gd name="connsiteX11" fmla="*/ 432128 w 4337331"/>
              <a:gd name="connsiteY11" fmla="*/ 9438858 h 9438858"/>
              <a:gd name="connsiteX12" fmla="*/ 0 w 4337331"/>
              <a:gd name="connsiteY12" fmla="*/ 9006730 h 9438858"/>
              <a:gd name="connsiteX13" fmla="*/ 0 w 4337331"/>
              <a:gd name="connsiteY13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473596 w 4337331"/>
              <a:gd name="connsiteY6" fmla="*/ 6153 h 9438858"/>
              <a:gd name="connsiteX7" fmla="*/ 3905203 w 4337331"/>
              <a:gd name="connsiteY7" fmla="*/ 3545 h 9438858"/>
              <a:gd name="connsiteX8" fmla="*/ 4337331 w 4337331"/>
              <a:gd name="connsiteY8" fmla="*/ 435673 h 9438858"/>
              <a:gd name="connsiteX9" fmla="*/ 4337331 w 4337331"/>
              <a:gd name="connsiteY9" fmla="*/ 9006730 h 9438858"/>
              <a:gd name="connsiteX10" fmla="*/ 3905203 w 4337331"/>
              <a:gd name="connsiteY10" fmla="*/ 9438858 h 9438858"/>
              <a:gd name="connsiteX11" fmla="*/ 432128 w 4337331"/>
              <a:gd name="connsiteY11" fmla="*/ 9438858 h 9438858"/>
              <a:gd name="connsiteX12" fmla="*/ 0 w 4337331"/>
              <a:gd name="connsiteY12" fmla="*/ 9006730 h 9438858"/>
              <a:gd name="connsiteX13" fmla="*/ 0 w 4337331"/>
              <a:gd name="connsiteY13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473596 w 4337331"/>
              <a:gd name="connsiteY6" fmla="*/ 6153 h 9438858"/>
              <a:gd name="connsiteX7" fmla="*/ 3905203 w 4337331"/>
              <a:gd name="connsiteY7" fmla="*/ 3545 h 9438858"/>
              <a:gd name="connsiteX8" fmla="*/ 4337331 w 4337331"/>
              <a:gd name="connsiteY8" fmla="*/ 435673 h 9438858"/>
              <a:gd name="connsiteX9" fmla="*/ 4337331 w 4337331"/>
              <a:gd name="connsiteY9" fmla="*/ 9006730 h 9438858"/>
              <a:gd name="connsiteX10" fmla="*/ 3905203 w 4337331"/>
              <a:gd name="connsiteY10" fmla="*/ 9438858 h 9438858"/>
              <a:gd name="connsiteX11" fmla="*/ 432128 w 4337331"/>
              <a:gd name="connsiteY11" fmla="*/ 9438858 h 9438858"/>
              <a:gd name="connsiteX12" fmla="*/ 0 w 4337331"/>
              <a:gd name="connsiteY12" fmla="*/ 9006730 h 9438858"/>
              <a:gd name="connsiteX13" fmla="*/ 0 w 4337331"/>
              <a:gd name="connsiteY13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473596 w 4337331"/>
              <a:gd name="connsiteY6" fmla="*/ 6153 h 9438858"/>
              <a:gd name="connsiteX7" fmla="*/ 3905203 w 4337331"/>
              <a:gd name="connsiteY7" fmla="*/ 3545 h 9438858"/>
              <a:gd name="connsiteX8" fmla="*/ 4337331 w 4337331"/>
              <a:gd name="connsiteY8" fmla="*/ 435673 h 9438858"/>
              <a:gd name="connsiteX9" fmla="*/ 4337331 w 4337331"/>
              <a:gd name="connsiteY9" fmla="*/ 9006730 h 9438858"/>
              <a:gd name="connsiteX10" fmla="*/ 3905203 w 4337331"/>
              <a:gd name="connsiteY10" fmla="*/ 9438858 h 9438858"/>
              <a:gd name="connsiteX11" fmla="*/ 432128 w 4337331"/>
              <a:gd name="connsiteY11" fmla="*/ 9438858 h 9438858"/>
              <a:gd name="connsiteX12" fmla="*/ 0 w 4337331"/>
              <a:gd name="connsiteY12" fmla="*/ 9006730 h 9438858"/>
              <a:gd name="connsiteX13" fmla="*/ 0 w 4337331"/>
              <a:gd name="connsiteY13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386676 w 4337331"/>
              <a:gd name="connsiteY6" fmla="*/ 126073 h 9438858"/>
              <a:gd name="connsiteX7" fmla="*/ 3473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386676 w 4337331"/>
              <a:gd name="connsiteY6" fmla="*/ 126073 h 9438858"/>
              <a:gd name="connsiteX7" fmla="*/ 3473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386676 w 4337331"/>
              <a:gd name="connsiteY6" fmla="*/ 126073 h 9438858"/>
              <a:gd name="connsiteX7" fmla="*/ 3473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386676 w 4337331"/>
              <a:gd name="connsiteY6" fmla="*/ 126073 h 9438858"/>
              <a:gd name="connsiteX7" fmla="*/ 3473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386676 w 4337331"/>
              <a:gd name="connsiteY6" fmla="*/ 126073 h 9438858"/>
              <a:gd name="connsiteX7" fmla="*/ 3473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095756 w 4337331"/>
              <a:gd name="connsiteY5" fmla="*/ 346513 h 9438858"/>
              <a:gd name="connsiteX6" fmla="*/ 3386676 w 4337331"/>
              <a:gd name="connsiteY6" fmla="*/ 126073 h 9438858"/>
              <a:gd name="connsiteX7" fmla="*/ 3473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095756 w 4337331"/>
              <a:gd name="connsiteY5" fmla="*/ 346513 h 9438858"/>
              <a:gd name="connsiteX6" fmla="*/ 3386676 w 4337331"/>
              <a:gd name="connsiteY6" fmla="*/ 126073 h 9438858"/>
              <a:gd name="connsiteX7" fmla="*/ 3473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095756 w 4337331"/>
              <a:gd name="connsiteY5" fmla="*/ 346513 h 9438858"/>
              <a:gd name="connsiteX6" fmla="*/ 3386676 w 4337331"/>
              <a:gd name="connsiteY6" fmla="*/ 126073 h 9438858"/>
              <a:gd name="connsiteX7" fmla="*/ 3473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095756 w 4337331"/>
              <a:gd name="connsiteY5" fmla="*/ 346513 h 9438858"/>
              <a:gd name="connsiteX6" fmla="*/ 3386676 w 4337331"/>
              <a:gd name="connsiteY6" fmla="*/ 126073 h 9438858"/>
              <a:gd name="connsiteX7" fmla="*/ 3473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095756 w 4337331"/>
              <a:gd name="connsiteY5" fmla="*/ 346513 h 9438858"/>
              <a:gd name="connsiteX6" fmla="*/ 3386676 w 4337331"/>
              <a:gd name="connsiteY6" fmla="*/ 126073 h 9438858"/>
              <a:gd name="connsiteX7" fmla="*/ 3473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095756 w 4337331"/>
              <a:gd name="connsiteY5" fmla="*/ 346513 h 9438858"/>
              <a:gd name="connsiteX6" fmla="*/ 3383076 w 4337331"/>
              <a:gd name="connsiteY6" fmla="*/ 122473 h 9438858"/>
              <a:gd name="connsiteX7" fmla="*/ 3473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095756 w 4337331"/>
              <a:gd name="connsiteY5" fmla="*/ 346513 h 9438858"/>
              <a:gd name="connsiteX6" fmla="*/ 3383076 w 4337331"/>
              <a:gd name="connsiteY6" fmla="*/ 122473 h 9438858"/>
              <a:gd name="connsiteX7" fmla="*/ 3473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095756 w 4337331"/>
              <a:gd name="connsiteY5" fmla="*/ 346513 h 9438858"/>
              <a:gd name="connsiteX6" fmla="*/ 3383076 w 4337331"/>
              <a:gd name="connsiteY6" fmla="*/ 122473 h 9438858"/>
              <a:gd name="connsiteX7" fmla="*/ 3491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095756 w 4337331"/>
              <a:gd name="connsiteY5" fmla="*/ 346513 h 9438858"/>
              <a:gd name="connsiteX6" fmla="*/ 3383076 w 4337331"/>
              <a:gd name="connsiteY6" fmla="*/ 122473 h 9438858"/>
              <a:gd name="connsiteX7" fmla="*/ 3491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095756 w 4337331"/>
              <a:gd name="connsiteY5" fmla="*/ 346513 h 9438858"/>
              <a:gd name="connsiteX6" fmla="*/ 3383076 w 4337331"/>
              <a:gd name="connsiteY6" fmla="*/ 122473 h 9438858"/>
              <a:gd name="connsiteX7" fmla="*/ 3491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7881 h 9441066"/>
              <a:gd name="connsiteX1" fmla="*/ 432128 w 4337331"/>
              <a:gd name="connsiteY1" fmla="*/ 5753 h 9441066"/>
              <a:gd name="connsiteX2" fmla="*/ 842156 w 4337331"/>
              <a:gd name="connsiteY2" fmla="*/ 3281 h 9441066"/>
              <a:gd name="connsiteX3" fmla="*/ 953916 w 4337331"/>
              <a:gd name="connsiteY3" fmla="*/ 109961 h 9441066"/>
              <a:gd name="connsiteX4" fmla="*/ 1207916 w 4337331"/>
              <a:gd name="connsiteY4" fmla="*/ 353801 h 9441066"/>
              <a:gd name="connsiteX5" fmla="*/ 3095756 w 4337331"/>
              <a:gd name="connsiteY5" fmla="*/ 348721 h 9441066"/>
              <a:gd name="connsiteX6" fmla="*/ 3383076 w 4337331"/>
              <a:gd name="connsiteY6" fmla="*/ 124681 h 9441066"/>
              <a:gd name="connsiteX7" fmla="*/ 3491596 w 4337331"/>
              <a:gd name="connsiteY7" fmla="*/ 1161 h 9441066"/>
              <a:gd name="connsiteX8" fmla="*/ 3905203 w 4337331"/>
              <a:gd name="connsiteY8" fmla="*/ 5753 h 9441066"/>
              <a:gd name="connsiteX9" fmla="*/ 4337331 w 4337331"/>
              <a:gd name="connsiteY9" fmla="*/ 437881 h 9441066"/>
              <a:gd name="connsiteX10" fmla="*/ 4337331 w 4337331"/>
              <a:gd name="connsiteY10" fmla="*/ 9008938 h 9441066"/>
              <a:gd name="connsiteX11" fmla="*/ 3905203 w 4337331"/>
              <a:gd name="connsiteY11" fmla="*/ 9441066 h 9441066"/>
              <a:gd name="connsiteX12" fmla="*/ 432128 w 4337331"/>
              <a:gd name="connsiteY12" fmla="*/ 9441066 h 9441066"/>
              <a:gd name="connsiteX13" fmla="*/ 0 w 4337331"/>
              <a:gd name="connsiteY13" fmla="*/ 9008938 h 9441066"/>
              <a:gd name="connsiteX14" fmla="*/ 0 w 4337331"/>
              <a:gd name="connsiteY14" fmla="*/ 437881 h 9441066"/>
              <a:gd name="connsiteX0" fmla="*/ 0 w 4337331"/>
              <a:gd name="connsiteY0" fmla="*/ 437881 h 9441066"/>
              <a:gd name="connsiteX1" fmla="*/ 432128 w 4337331"/>
              <a:gd name="connsiteY1" fmla="*/ 5753 h 9441066"/>
              <a:gd name="connsiteX2" fmla="*/ 842156 w 4337331"/>
              <a:gd name="connsiteY2" fmla="*/ 3281 h 9441066"/>
              <a:gd name="connsiteX3" fmla="*/ 966568 w 4337331"/>
              <a:gd name="connsiteY3" fmla="*/ 109961 h 9441066"/>
              <a:gd name="connsiteX4" fmla="*/ 1207916 w 4337331"/>
              <a:gd name="connsiteY4" fmla="*/ 353801 h 9441066"/>
              <a:gd name="connsiteX5" fmla="*/ 3095756 w 4337331"/>
              <a:gd name="connsiteY5" fmla="*/ 348721 h 9441066"/>
              <a:gd name="connsiteX6" fmla="*/ 3383076 w 4337331"/>
              <a:gd name="connsiteY6" fmla="*/ 124681 h 9441066"/>
              <a:gd name="connsiteX7" fmla="*/ 3491596 w 4337331"/>
              <a:gd name="connsiteY7" fmla="*/ 1161 h 9441066"/>
              <a:gd name="connsiteX8" fmla="*/ 3905203 w 4337331"/>
              <a:gd name="connsiteY8" fmla="*/ 5753 h 9441066"/>
              <a:gd name="connsiteX9" fmla="*/ 4337331 w 4337331"/>
              <a:gd name="connsiteY9" fmla="*/ 437881 h 9441066"/>
              <a:gd name="connsiteX10" fmla="*/ 4337331 w 4337331"/>
              <a:gd name="connsiteY10" fmla="*/ 9008938 h 9441066"/>
              <a:gd name="connsiteX11" fmla="*/ 3905203 w 4337331"/>
              <a:gd name="connsiteY11" fmla="*/ 9441066 h 9441066"/>
              <a:gd name="connsiteX12" fmla="*/ 432128 w 4337331"/>
              <a:gd name="connsiteY12" fmla="*/ 9441066 h 9441066"/>
              <a:gd name="connsiteX13" fmla="*/ 0 w 4337331"/>
              <a:gd name="connsiteY13" fmla="*/ 9008938 h 9441066"/>
              <a:gd name="connsiteX14" fmla="*/ 0 w 4337331"/>
              <a:gd name="connsiteY14" fmla="*/ 437881 h 9441066"/>
              <a:gd name="connsiteX0" fmla="*/ 0 w 4337331"/>
              <a:gd name="connsiteY0" fmla="*/ 437881 h 9441066"/>
              <a:gd name="connsiteX1" fmla="*/ 432128 w 4337331"/>
              <a:gd name="connsiteY1" fmla="*/ 5753 h 9441066"/>
              <a:gd name="connsiteX2" fmla="*/ 842156 w 4337331"/>
              <a:gd name="connsiteY2" fmla="*/ 3281 h 9441066"/>
              <a:gd name="connsiteX3" fmla="*/ 972893 w 4337331"/>
              <a:gd name="connsiteY3" fmla="*/ 106787 h 9441066"/>
              <a:gd name="connsiteX4" fmla="*/ 1207916 w 4337331"/>
              <a:gd name="connsiteY4" fmla="*/ 353801 h 9441066"/>
              <a:gd name="connsiteX5" fmla="*/ 3095756 w 4337331"/>
              <a:gd name="connsiteY5" fmla="*/ 348721 h 9441066"/>
              <a:gd name="connsiteX6" fmla="*/ 3383076 w 4337331"/>
              <a:gd name="connsiteY6" fmla="*/ 124681 h 9441066"/>
              <a:gd name="connsiteX7" fmla="*/ 3491596 w 4337331"/>
              <a:gd name="connsiteY7" fmla="*/ 1161 h 9441066"/>
              <a:gd name="connsiteX8" fmla="*/ 3905203 w 4337331"/>
              <a:gd name="connsiteY8" fmla="*/ 5753 h 9441066"/>
              <a:gd name="connsiteX9" fmla="*/ 4337331 w 4337331"/>
              <a:gd name="connsiteY9" fmla="*/ 437881 h 9441066"/>
              <a:gd name="connsiteX10" fmla="*/ 4337331 w 4337331"/>
              <a:gd name="connsiteY10" fmla="*/ 9008938 h 9441066"/>
              <a:gd name="connsiteX11" fmla="*/ 3905203 w 4337331"/>
              <a:gd name="connsiteY11" fmla="*/ 9441066 h 9441066"/>
              <a:gd name="connsiteX12" fmla="*/ 432128 w 4337331"/>
              <a:gd name="connsiteY12" fmla="*/ 9441066 h 9441066"/>
              <a:gd name="connsiteX13" fmla="*/ 0 w 4337331"/>
              <a:gd name="connsiteY13" fmla="*/ 9008938 h 9441066"/>
              <a:gd name="connsiteX14" fmla="*/ 0 w 4337331"/>
              <a:gd name="connsiteY14" fmla="*/ 437881 h 9441066"/>
              <a:gd name="connsiteX0" fmla="*/ 0 w 4337331"/>
              <a:gd name="connsiteY0" fmla="*/ 437881 h 9441066"/>
              <a:gd name="connsiteX1" fmla="*/ 432128 w 4337331"/>
              <a:gd name="connsiteY1" fmla="*/ 5753 h 9441066"/>
              <a:gd name="connsiteX2" fmla="*/ 842156 w 4337331"/>
              <a:gd name="connsiteY2" fmla="*/ 3281 h 9441066"/>
              <a:gd name="connsiteX3" fmla="*/ 972893 w 4337331"/>
              <a:gd name="connsiteY3" fmla="*/ 106787 h 9441066"/>
              <a:gd name="connsiteX4" fmla="*/ 1207916 w 4337331"/>
              <a:gd name="connsiteY4" fmla="*/ 353801 h 9441066"/>
              <a:gd name="connsiteX5" fmla="*/ 3095756 w 4337331"/>
              <a:gd name="connsiteY5" fmla="*/ 348721 h 9441066"/>
              <a:gd name="connsiteX6" fmla="*/ 3383076 w 4337331"/>
              <a:gd name="connsiteY6" fmla="*/ 124681 h 9441066"/>
              <a:gd name="connsiteX7" fmla="*/ 3491596 w 4337331"/>
              <a:gd name="connsiteY7" fmla="*/ 1161 h 9441066"/>
              <a:gd name="connsiteX8" fmla="*/ 3905203 w 4337331"/>
              <a:gd name="connsiteY8" fmla="*/ 5753 h 9441066"/>
              <a:gd name="connsiteX9" fmla="*/ 4337331 w 4337331"/>
              <a:gd name="connsiteY9" fmla="*/ 437881 h 9441066"/>
              <a:gd name="connsiteX10" fmla="*/ 4337331 w 4337331"/>
              <a:gd name="connsiteY10" fmla="*/ 9008938 h 9441066"/>
              <a:gd name="connsiteX11" fmla="*/ 3905203 w 4337331"/>
              <a:gd name="connsiteY11" fmla="*/ 9441066 h 9441066"/>
              <a:gd name="connsiteX12" fmla="*/ 432128 w 4337331"/>
              <a:gd name="connsiteY12" fmla="*/ 9441066 h 9441066"/>
              <a:gd name="connsiteX13" fmla="*/ 0 w 4337331"/>
              <a:gd name="connsiteY13" fmla="*/ 9008938 h 9441066"/>
              <a:gd name="connsiteX14" fmla="*/ 0 w 4337331"/>
              <a:gd name="connsiteY14" fmla="*/ 437881 h 9441066"/>
              <a:gd name="connsiteX0" fmla="*/ 0 w 4337331"/>
              <a:gd name="connsiteY0" fmla="*/ 437881 h 9441066"/>
              <a:gd name="connsiteX1" fmla="*/ 432128 w 4337331"/>
              <a:gd name="connsiteY1" fmla="*/ 5753 h 9441066"/>
              <a:gd name="connsiteX2" fmla="*/ 842156 w 4337331"/>
              <a:gd name="connsiteY2" fmla="*/ 3281 h 9441066"/>
              <a:gd name="connsiteX3" fmla="*/ 972893 w 4337331"/>
              <a:gd name="connsiteY3" fmla="*/ 106787 h 9441066"/>
              <a:gd name="connsiteX4" fmla="*/ 1207916 w 4337331"/>
              <a:gd name="connsiteY4" fmla="*/ 353801 h 9441066"/>
              <a:gd name="connsiteX5" fmla="*/ 3095756 w 4337331"/>
              <a:gd name="connsiteY5" fmla="*/ 348721 h 9441066"/>
              <a:gd name="connsiteX6" fmla="*/ 3383076 w 4337331"/>
              <a:gd name="connsiteY6" fmla="*/ 124681 h 9441066"/>
              <a:gd name="connsiteX7" fmla="*/ 3491596 w 4337331"/>
              <a:gd name="connsiteY7" fmla="*/ 1161 h 9441066"/>
              <a:gd name="connsiteX8" fmla="*/ 3905203 w 4337331"/>
              <a:gd name="connsiteY8" fmla="*/ 5753 h 9441066"/>
              <a:gd name="connsiteX9" fmla="*/ 4337331 w 4337331"/>
              <a:gd name="connsiteY9" fmla="*/ 437881 h 9441066"/>
              <a:gd name="connsiteX10" fmla="*/ 4337331 w 4337331"/>
              <a:gd name="connsiteY10" fmla="*/ 9008938 h 9441066"/>
              <a:gd name="connsiteX11" fmla="*/ 3905203 w 4337331"/>
              <a:gd name="connsiteY11" fmla="*/ 9441066 h 9441066"/>
              <a:gd name="connsiteX12" fmla="*/ 432128 w 4337331"/>
              <a:gd name="connsiteY12" fmla="*/ 9441066 h 9441066"/>
              <a:gd name="connsiteX13" fmla="*/ 0 w 4337331"/>
              <a:gd name="connsiteY13" fmla="*/ 9008938 h 9441066"/>
              <a:gd name="connsiteX14" fmla="*/ 0 w 4337331"/>
              <a:gd name="connsiteY14" fmla="*/ 437881 h 9441066"/>
              <a:gd name="connsiteX0" fmla="*/ 0 w 4337331"/>
              <a:gd name="connsiteY0" fmla="*/ 437881 h 9441066"/>
              <a:gd name="connsiteX1" fmla="*/ 432128 w 4337331"/>
              <a:gd name="connsiteY1" fmla="*/ 5753 h 9441066"/>
              <a:gd name="connsiteX2" fmla="*/ 842156 w 4337331"/>
              <a:gd name="connsiteY2" fmla="*/ 3281 h 9441066"/>
              <a:gd name="connsiteX3" fmla="*/ 972893 w 4337331"/>
              <a:gd name="connsiteY3" fmla="*/ 106787 h 9441066"/>
              <a:gd name="connsiteX4" fmla="*/ 1207916 w 4337331"/>
              <a:gd name="connsiteY4" fmla="*/ 353801 h 9441066"/>
              <a:gd name="connsiteX5" fmla="*/ 3095756 w 4337331"/>
              <a:gd name="connsiteY5" fmla="*/ 348721 h 9441066"/>
              <a:gd name="connsiteX6" fmla="*/ 3364099 w 4337331"/>
              <a:gd name="connsiteY6" fmla="*/ 127855 h 9441066"/>
              <a:gd name="connsiteX7" fmla="*/ 3491596 w 4337331"/>
              <a:gd name="connsiteY7" fmla="*/ 1161 h 9441066"/>
              <a:gd name="connsiteX8" fmla="*/ 3905203 w 4337331"/>
              <a:gd name="connsiteY8" fmla="*/ 5753 h 9441066"/>
              <a:gd name="connsiteX9" fmla="*/ 4337331 w 4337331"/>
              <a:gd name="connsiteY9" fmla="*/ 437881 h 9441066"/>
              <a:gd name="connsiteX10" fmla="*/ 4337331 w 4337331"/>
              <a:gd name="connsiteY10" fmla="*/ 9008938 h 9441066"/>
              <a:gd name="connsiteX11" fmla="*/ 3905203 w 4337331"/>
              <a:gd name="connsiteY11" fmla="*/ 9441066 h 9441066"/>
              <a:gd name="connsiteX12" fmla="*/ 432128 w 4337331"/>
              <a:gd name="connsiteY12" fmla="*/ 9441066 h 9441066"/>
              <a:gd name="connsiteX13" fmla="*/ 0 w 4337331"/>
              <a:gd name="connsiteY13" fmla="*/ 9008938 h 9441066"/>
              <a:gd name="connsiteX14" fmla="*/ 0 w 4337331"/>
              <a:gd name="connsiteY14" fmla="*/ 437881 h 9441066"/>
              <a:gd name="connsiteX0" fmla="*/ 0 w 4337331"/>
              <a:gd name="connsiteY0" fmla="*/ 437881 h 9441066"/>
              <a:gd name="connsiteX1" fmla="*/ 432128 w 4337331"/>
              <a:gd name="connsiteY1" fmla="*/ 5753 h 9441066"/>
              <a:gd name="connsiteX2" fmla="*/ 842156 w 4337331"/>
              <a:gd name="connsiteY2" fmla="*/ 3281 h 9441066"/>
              <a:gd name="connsiteX3" fmla="*/ 972893 w 4337331"/>
              <a:gd name="connsiteY3" fmla="*/ 106787 h 9441066"/>
              <a:gd name="connsiteX4" fmla="*/ 1207916 w 4337331"/>
              <a:gd name="connsiteY4" fmla="*/ 353801 h 9441066"/>
              <a:gd name="connsiteX5" fmla="*/ 3095756 w 4337331"/>
              <a:gd name="connsiteY5" fmla="*/ 348721 h 9441066"/>
              <a:gd name="connsiteX6" fmla="*/ 3364099 w 4337331"/>
              <a:gd name="connsiteY6" fmla="*/ 127855 h 9441066"/>
              <a:gd name="connsiteX7" fmla="*/ 3491596 w 4337331"/>
              <a:gd name="connsiteY7" fmla="*/ 1161 h 9441066"/>
              <a:gd name="connsiteX8" fmla="*/ 3905203 w 4337331"/>
              <a:gd name="connsiteY8" fmla="*/ 5753 h 9441066"/>
              <a:gd name="connsiteX9" fmla="*/ 4337331 w 4337331"/>
              <a:gd name="connsiteY9" fmla="*/ 437881 h 9441066"/>
              <a:gd name="connsiteX10" fmla="*/ 4337331 w 4337331"/>
              <a:gd name="connsiteY10" fmla="*/ 9008938 h 9441066"/>
              <a:gd name="connsiteX11" fmla="*/ 3905203 w 4337331"/>
              <a:gd name="connsiteY11" fmla="*/ 9441066 h 9441066"/>
              <a:gd name="connsiteX12" fmla="*/ 432128 w 4337331"/>
              <a:gd name="connsiteY12" fmla="*/ 9441066 h 9441066"/>
              <a:gd name="connsiteX13" fmla="*/ 0 w 4337331"/>
              <a:gd name="connsiteY13" fmla="*/ 9008938 h 9441066"/>
              <a:gd name="connsiteX14" fmla="*/ 0 w 4337331"/>
              <a:gd name="connsiteY14" fmla="*/ 437881 h 9441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337331" h="9441066">
                <a:moveTo>
                  <a:pt x="0" y="437881"/>
                </a:moveTo>
                <a:cubicBezTo>
                  <a:pt x="0" y="199223"/>
                  <a:pt x="193470" y="5753"/>
                  <a:pt x="432128" y="5753"/>
                </a:cubicBezTo>
                <a:cubicBezTo>
                  <a:pt x="563724" y="3236"/>
                  <a:pt x="735960" y="718"/>
                  <a:pt x="842156" y="3281"/>
                </a:cubicBezTo>
                <a:cubicBezTo>
                  <a:pt x="930601" y="2436"/>
                  <a:pt x="970773" y="-516"/>
                  <a:pt x="972893" y="106787"/>
                </a:cubicBezTo>
                <a:cubicBezTo>
                  <a:pt x="974373" y="232527"/>
                  <a:pt x="1066623" y="346194"/>
                  <a:pt x="1207916" y="353801"/>
                </a:cubicBezTo>
                <a:lnTo>
                  <a:pt x="3095756" y="348721"/>
                </a:lnTo>
                <a:cubicBezTo>
                  <a:pt x="3303483" y="354334"/>
                  <a:pt x="3360526" y="202582"/>
                  <a:pt x="3364099" y="127855"/>
                </a:cubicBezTo>
                <a:cubicBezTo>
                  <a:pt x="3364072" y="24328"/>
                  <a:pt x="3381998" y="7182"/>
                  <a:pt x="3491596" y="1161"/>
                </a:cubicBezTo>
                <a:cubicBezTo>
                  <a:pt x="3528665" y="-3308"/>
                  <a:pt x="3767334" y="6622"/>
                  <a:pt x="3905203" y="5753"/>
                </a:cubicBezTo>
                <a:cubicBezTo>
                  <a:pt x="4143861" y="5753"/>
                  <a:pt x="4337331" y="199223"/>
                  <a:pt x="4337331" y="437881"/>
                </a:cubicBezTo>
                <a:lnTo>
                  <a:pt x="4337331" y="9008938"/>
                </a:lnTo>
                <a:cubicBezTo>
                  <a:pt x="4337331" y="9247596"/>
                  <a:pt x="4143861" y="9441066"/>
                  <a:pt x="3905203" y="9441066"/>
                </a:cubicBezTo>
                <a:lnTo>
                  <a:pt x="432128" y="9441066"/>
                </a:lnTo>
                <a:cubicBezTo>
                  <a:pt x="193470" y="9441066"/>
                  <a:pt x="0" y="9247596"/>
                  <a:pt x="0" y="9008938"/>
                </a:cubicBezTo>
                <a:lnTo>
                  <a:pt x="0" y="437881"/>
                </a:lnTo>
                <a:close/>
              </a:path>
            </a:pathLst>
          </a:custGeom>
          <a:noFill/>
          <a:ln>
            <a:noFill/>
          </a:ln>
        </p:spPr>
        <p:txBody>
          <a:bodyPr anchor="ctr"/>
          <a:lstStyle>
            <a:lvl1pPr algn="ctr">
              <a:defRPr sz="3200"/>
            </a:lvl1pPr>
          </a:lstStyle>
          <a:p>
            <a:r>
              <a:rPr lang="ru-RU" dirty="0"/>
              <a:t>Вставка рисунка</a:t>
            </a:r>
          </a:p>
        </p:txBody>
      </p:sp>
    </p:spTree>
    <p:extLst>
      <p:ext uri="{BB962C8B-B14F-4D97-AF65-F5344CB8AC3E}">
        <p14:creationId xmlns:p14="http://schemas.microsoft.com/office/powerpoint/2010/main" val="173945115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, скрин Android и текст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EE78AC9-D977-3E42-A306-1079D1B4F84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456" t="1556" r="1582" b="790"/>
          <a:stretch/>
        </p:blipFill>
        <p:spPr>
          <a:xfrm>
            <a:off x="2235965" y="2252880"/>
            <a:ext cx="5534495" cy="105807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6270" y="450646"/>
            <a:ext cx="21669782" cy="2196000"/>
          </a:xfrm>
          <a:prstGeom prst="rect">
            <a:avLst/>
          </a:prstGeom>
        </p:spPr>
        <p:txBody>
          <a:bodyPr tIns="360000" rIns="0" b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46743" y="12833592"/>
            <a:ext cx="18055183" cy="450634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1202650" y="12841426"/>
            <a:ext cx="1815639" cy="442800"/>
          </a:xfrm>
        </p:spPr>
        <p:txBody>
          <a:bodyPr/>
          <a:lstStyle/>
          <a:p>
            <a:fld id="{479D26DF-754D-9F43-9AED-8751096E4570}" type="slidenum">
              <a:rPr lang="ru-RU" smtClean="0"/>
              <a:t>‹#›</a:t>
            </a:fld>
            <a:endParaRPr lang="ru-RU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EB0253D-058F-A648-881F-1A279CD1EA57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9926638" y="3542400"/>
            <a:ext cx="13089413" cy="8856000"/>
          </a:xfrm>
        </p:spPr>
        <p:txBody>
          <a:bodyPr anchor="t"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9" name="Рисунок 8">
            <a:extLst>
              <a:ext uri="{FF2B5EF4-FFF2-40B4-BE49-F238E27FC236}">
                <a16:creationId xmlns:a16="http://schemas.microsoft.com/office/drawing/2014/main" id="{3D6DF32B-D868-F943-97A0-B3E3A907CD0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853448" y="2907008"/>
            <a:ext cx="4325566" cy="9202614"/>
          </a:xfrm>
          <a:prstGeom prst="roundRect">
            <a:avLst>
              <a:gd name="adj" fmla="val 8381"/>
            </a:avLst>
          </a:prstGeom>
          <a:noFill/>
        </p:spPr>
        <p:txBody>
          <a:bodyPr anchor="ctr"/>
          <a:lstStyle>
            <a:lvl1pPr algn="ctr">
              <a:defRPr sz="3200"/>
            </a:lvl1pPr>
          </a:lstStyle>
          <a:p>
            <a:r>
              <a:rPr lang="ru-RU" dirty="0"/>
              <a:t>Вставка рисунка</a:t>
            </a:r>
          </a:p>
        </p:txBody>
      </p:sp>
    </p:spTree>
    <p:extLst>
      <p:ext uri="{BB962C8B-B14F-4D97-AF65-F5344CB8AC3E}">
        <p14:creationId xmlns:p14="http://schemas.microsoft.com/office/powerpoint/2010/main" val="219820392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, скрин Android и текст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F196692-1A56-A741-AD1B-9CCEF57E58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679" t="3018" r="4567" b="790"/>
          <a:stretch/>
        </p:blipFill>
        <p:spPr>
          <a:xfrm>
            <a:off x="884117" y="450645"/>
            <a:ext cx="7660072" cy="1524394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6638" y="450646"/>
            <a:ext cx="13089413" cy="2196000"/>
          </a:xfrm>
          <a:prstGeom prst="rect">
            <a:avLst/>
          </a:prstGeom>
        </p:spPr>
        <p:txBody>
          <a:bodyPr tIns="360000" rIns="0" b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926638" y="12833592"/>
            <a:ext cx="9492668" cy="450634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1202650" y="12841426"/>
            <a:ext cx="1815639" cy="442800"/>
          </a:xfrm>
        </p:spPr>
        <p:txBody>
          <a:bodyPr/>
          <a:lstStyle/>
          <a:p>
            <a:fld id="{479D26DF-754D-9F43-9AED-8751096E4570}" type="slidenum">
              <a:rPr lang="ru-RU" smtClean="0"/>
              <a:t>‹#›</a:t>
            </a:fld>
            <a:endParaRPr lang="ru-RU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EB0253D-058F-A648-881F-1A279CD1EA57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9926638" y="3542400"/>
            <a:ext cx="13089413" cy="8856000"/>
          </a:xfrm>
        </p:spPr>
        <p:txBody>
          <a:bodyPr anchor="t"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9" name="Рисунок 8">
            <a:extLst>
              <a:ext uri="{FF2B5EF4-FFF2-40B4-BE49-F238E27FC236}">
                <a16:creationId xmlns:a16="http://schemas.microsoft.com/office/drawing/2014/main" id="{3D6DF32B-D868-F943-97A0-B3E3A907CD0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588850" y="1190498"/>
            <a:ext cx="6355405" cy="13443056"/>
          </a:xfrm>
          <a:prstGeom prst="roundRect">
            <a:avLst>
              <a:gd name="adj" fmla="val 8740"/>
            </a:avLst>
          </a:prstGeom>
          <a:noFill/>
        </p:spPr>
        <p:txBody>
          <a:bodyPr anchor="ctr"/>
          <a:lstStyle>
            <a:lvl1pPr algn="ctr">
              <a:defRPr sz="3200"/>
            </a:lvl1pPr>
          </a:lstStyle>
          <a:p>
            <a:r>
              <a:rPr lang="ru-RU" dirty="0"/>
              <a:t>Вставка рисунка</a:t>
            </a:r>
          </a:p>
        </p:txBody>
      </p:sp>
    </p:spTree>
    <p:extLst>
      <p:ext uri="{BB962C8B-B14F-4D97-AF65-F5344CB8AC3E}">
        <p14:creationId xmlns:p14="http://schemas.microsoft.com/office/powerpoint/2010/main" val="235273764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, скрин ноутбука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Объект 7">
            <a:extLst>
              <a:ext uri="{FF2B5EF4-FFF2-40B4-BE49-F238E27FC236}">
                <a16:creationId xmlns:a16="http://schemas.microsoft.com/office/drawing/2014/main" id="{4B171203-4702-B149-B5DF-AF07020951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11333" y="2951030"/>
            <a:ext cx="15962212" cy="95729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6270" y="450645"/>
            <a:ext cx="21669782" cy="2197533"/>
          </a:xfrm>
          <a:prstGeom prst="rect">
            <a:avLst/>
          </a:prstGeom>
        </p:spPr>
        <p:txBody>
          <a:bodyPr tIns="360000" rIns="0" b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46743" y="12833592"/>
            <a:ext cx="18055183" cy="450634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1202650" y="12841426"/>
            <a:ext cx="1815639" cy="442800"/>
          </a:xfrm>
        </p:spPr>
        <p:txBody>
          <a:bodyPr/>
          <a:lstStyle/>
          <a:p>
            <a:fld id="{479D26DF-754D-9F43-9AED-8751096E4570}" type="slidenum">
              <a:rPr lang="ru-RU" smtClean="0"/>
              <a:t>‹#›</a:t>
            </a:fld>
            <a:endParaRPr lang="ru-RU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EB0253D-058F-A648-881F-1A279CD1EA57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6704442" y="3542400"/>
            <a:ext cx="6311608" cy="8856000"/>
          </a:xfrm>
        </p:spPr>
        <p:txBody>
          <a:bodyPr anchor="t"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9" name="Рисунок 8">
            <a:extLst>
              <a:ext uri="{FF2B5EF4-FFF2-40B4-BE49-F238E27FC236}">
                <a16:creationId xmlns:a16="http://schemas.microsoft.com/office/drawing/2014/main" id="{3D6DF32B-D868-F943-97A0-B3E3A907CD0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715721" y="3704520"/>
            <a:ext cx="12158780" cy="7602255"/>
          </a:xfrm>
          <a:prstGeom prst="roundRect">
            <a:avLst>
              <a:gd name="adj" fmla="val 0"/>
            </a:avLst>
          </a:prstGeom>
          <a:noFill/>
        </p:spPr>
        <p:txBody>
          <a:bodyPr anchor="ctr"/>
          <a:lstStyle>
            <a:lvl1pPr algn="ctr">
              <a:defRPr sz="3200"/>
            </a:lvl1pPr>
          </a:lstStyle>
          <a:p>
            <a:r>
              <a:rPr lang="ru-RU" dirty="0"/>
              <a:t>Вставка рисунка</a:t>
            </a:r>
          </a:p>
        </p:txBody>
      </p:sp>
    </p:spTree>
    <p:extLst>
      <p:ext uri="{BB962C8B-B14F-4D97-AF65-F5344CB8AC3E}">
        <p14:creationId xmlns:p14="http://schemas.microsoft.com/office/powerpoint/2010/main" val="94862248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6275" y="450645"/>
            <a:ext cx="21669394" cy="2196000"/>
          </a:xfrm>
          <a:prstGeom prst="rect">
            <a:avLst/>
          </a:prstGeom>
        </p:spPr>
        <p:txBody>
          <a:bodyPr tIns="360000" rIns="0" bIns="0">
            <a:noAutofit/>
          </a:bodyPr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46278" y="12833592"/>
            <a:ext cx="18073031" cy="450634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1202650" y="12841426"/>
            <a:ext cx="1815639" cy="442800"/>
          </a:xfrm>
        </p:spPr>
        <p:txBody>
          <a:bodyPr/>
          <a:lstStyle/>
          <a:p>
            <a:fld id="{479D26DF-754D-9F43-9AED-8751096E457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263043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079602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Финальный слайд с контактами">
    <p:bg>
      <p:bgPr>
        <a:solidFill>
          <a:srgbClr val="001A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B7BC0D9-CFDE-3C4C-82C3-A88B365657A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413375" y="1766889"/>
            <a:ext cx="4254780" cy="1368496"/>
          </a:xfrm>
          <a:prstGeom prst="rect">
            <a:avLst/>
          </a:prstGeom>
        </p:spPr>
      </p:pic>
      <p:sp>
        <p:nvSpPr>
          <p:cNvPr id="3" name="Текст 2">
            <a:extLst>
              <a:ext uri="{FF2B5EF4-FFF2-40B4-BE49-F238E27FC236}">
                <a16:creationId xmlns:a16="http://schemas.microsoft.com/office/drawing/2014/main" id="{6DD15F3D-58B4-E549-98C6-E7C4C43AE20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413375" y="8855075"/>
            <a:ext cx="16705263" cy="1364079"/>
          </a:xfrm>
        </p:spPr>
        <p:txBody>
          <a:bodyPr tIns="324000"/>
          <a:lstStyle>
            <a:lvl1pPr>
              <a:defRPr sz="4600">
                <a:solidFill>
                  <a:schemeClr val="bg1"/>
                </a:solidFill>
              </a:defRPr>
            </a:lvl1pPr>
            <a:lvl2pPr>
              <a:defRPr sz="4600" b="0">
                <a:solidFill>
                  <a:schemeClr val="bg1"/>
                </a:solidFill>
              </a:defRPr>
            </a:lvl2pPr>
            <a:lvl3pPr marL="0" indent="0">
              <a:buFontTx/>
              <a:buNone/>
              <a:defRPr sz="4600">
                <a:solidFill>
                  <a:schemeClr val="bg1"/>
                </a:solidFill>
              </a:defRPr>
            </a:lvl3pPr>
            <a:lvl4pPr marL="0" indent="0">
              <a:buFontTx/>
              <a:buNone/>
              <a:defRPr sz="4600">
                <a:solidFill>
                  <a:schemeClr val="bg1"/>
                </a:solidFill>
              </a:defRPr>
            </a:lvl4pPr>
            <a:lvl5pPr>
              <a:defRPr sz="4600" b="0">
                <a:solidFill>
                  <a:schemeClr val="bg1"/>
                </a:solidFill>
              </a:defRPr>
            </a:lvl5pPr>
          </a:lstStyle>
          <a:p>
            <a:r>
              <a:rPr lang="ru-RU" dirty="0"/>
              <a:t>Имя и фамилия спикера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FEE7E0B-7B78-BB42-A2D4-DF877800C0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13375" y="3986212"/>
            <a:ext cx="16705166" cy="3536951"/>
          </a:xfrm>
          <a:prstGeom prst="rect">
            <a:avLst/>
          </a:prstGeom>
        </p:spPr>
        <p:txBody>
          <a:bodyPr tIns="0" bIns="108000" anchor="b">
            <a:noAutofit/>
          </a:bodyPr>
          <a:lstStyle>
            <a:lvl1pPr algn="l">
              <a:defRPr sz="8800" b="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Спасибо за внимание!</a:t>
            </a:r>
            <a:endParaRPr lang="en-US" dirty="0"/>
          </a:p>
        </p:txBody>
      </p:sp>
      <p:sp>
        <p:nvSpPr>
          <p:cNvPr id="14" name="Текст 2">
            <a:extLst>
              <a:ext uri="{FF2B5EF4-FFF2-40B4-BE49-F238E27FC236}">
                <a16:creationId xmlns:a16="http://schemas.microsoft.com/office/drawing/2014/main" id="{28418A95-F4CF-6648-AA8C-CDB9153E0E6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804963" y="10302281"/>
            <a:ext cx="15313675" cy="1207094"/>
          </a:xfrm>
        </p:spPr>
        <p:txBody>
          <a:bodyPr tIns="108000"/>
          <a:lstStyle>
            <a:lvl1pPr marL="0" marR="0" indent="0" algn="l" defTabSz="1828347" rtl="0" eaLnBrk="1" fontAlgn="auto" latinLnBrk="0" hangingPunct="1">
              <a:lnSpc>
                <a:spcPct val="100000"/>
              </a:lnSpc>
              <a:spcBef>
                <a:spcPts val="1690"/>
              </a:spcBef>
              <a:spcAft>
                <a:spcPts val="1690"/>
              </a:spcAft>
              <a:buClrTx/>
              <a:buSzTx/>
              <a:buFontTx/>
              <a:buNone/>
              <a:tabLst/>
              <a:defRPr sz="4600">
                <a:solidFill>
                  <a:schemeClr val="bg1"/>
                </a:solidFill>
              </a:defRPr>
            </a:lvl1pPr>
            <a:lvl2pPr>
              <a:defRPr sz="4600" b="0">
                <a:solidFill>
                  <a:schemeClr val="bg1"/>
                </a:solidFill>
              </a:defRPr>
            </a:lvl2pPr>
            <a:lvl3pPr marL="0" indent="0">
              <a:buFontTx/>
              <a:buNone/>
              <a:defRPr sz="4600">
                <a:solidFill>
                  <a:schemeClr val="bg1"/>
                </a:solidFill>
              </a:defRPr>
            </a:lvl3pPr>
            <a:lvl4pPr marL="0" indent="0">
              <a:buFontTx/>
              <a:buNone/>
              <a:defRPr sz="4600">
                <a:solidFill>
                  <a:schemeClr val="bg1"/>
                </a:solidFill>
              </a:defRPr>
            </a:lvl4pPr>
            <a:lvl5pPr>
              <a:defRPr sz="4600" b="0">
                <a:solidFill>
                  <a:schemeClr val="bg1"/>
                </a:solidFill>
              </a:defRPr>
            </a:lvl5pPr>
          </a:lstStyle>
          <a:p>
            <a:r>
              <a:rPr lang="ru-RU" dirty="0"/>
              <a:t>Почта@</a:t>
            </a:r>
            <a:r>
              <a:rPr lang="en-US" dirty="0" err="1"/>
              <a:t>ozon.ru</a:t>
            </a:r>
            <a:endParaRPr lang="en-US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B2102BB-67ED-1044-A35A-BE6138CE445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t="1059" b="1059"/>
          <a:stretch>
            <a:fillRect/>
          </a:stretch>
        </p:blipFill>
        <p:spPr>
          <a:xfrm>
            <a:off x="5413375" y="10302281"/>
            <a:ext cx="1160772" cy="887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3989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Набор икон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6275" y="450645"/>
            <a:ext cx="21669394" cy="2196000"/>
          </a:xfrm>
          <a:prstGeom prst="rect">
            <a:avLst/>
          </a:prstGeom>
        </p:spPr>
        <p:txBody>
          <a:bodyPr tIns="360000" rIns="0" bIns="0">
            <a:noAutofit/>
          </a:bodyPr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D26DF-754D-9F43-9AED-8751096E4570}" type="slidenum">
              <a:rPr lang="ru-RU" smtClean="0"/>
              <a:t>‹#›</a:t>
            </a:fld>
            <a:endParaRPr lang="ru-RU"/>
          </a:p>
        </p:txBody>
      </p:sp>
      <p:sp>
        <p:nvSpPr>
          <p:cNvPr id="13" name="Рисунок 5">
            <a:extLst>
              <a:ext uri="{FF2B5EF4-FFF2-40B4-BE49-F238E27FC236}">
                <a16:creationId xmlns:a16="http://schemas.microsoft.com/office/drawing/2014/main" id="{3D60523E-FB91-1F41-989E-47B267D7DFB9}"/>
              </a:ext>
            </a:extLst>
          </p:cNvPr>
          <p:cNvSpPr>
            <a:spLocks noGrp="1" noChangeAspect="1"/>
          </p:cNvSpPr>
          <p:nvPr>
            <p:ph type="pic" sz="quarter" idx="19"/>
          </p:nvPr>
        </p:nvSpPr>
        <p:spPr>
          <a:xfrm>
            <a:off x="1346276" y="3612395"/>
            <a:ext cx="2317143" cy="1771200"/>
          </a:xfrm>
        </p:spPr>
        <p:txBody>
          <a:bodyPr/>
          <a:lstStyle>
            <a:lvl1pPr algn="ctr">
              <a:defRPr sz="3375"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15" name="Рисунок 5">
            <a:extLst>
              <a:ext uri="{FF2B5EF4-FFF2-40B4-BE49-F238E27FC236}">
                <a16:creationId xmlns:a16="http://schemas.microsoft.com/office/drawing/2014/main" id="{0206DE54-DF1E-B74E-86C8-98450A4D92FD}"/>
              </a:ext>
            </a:extLst>
          </p:cNvPr>
          <p:cNvSpPr>
            <a:spLocks noGrp="1" noChangeAspect="1"/>
          </p:cNvSpPr>
          <p:nvPr>
            <p:ph type="pic" sz="quarter" idx="20"/>
          </p:nvPr>
        </p:nvSpPr>
        <p:spPr>
          <a:xfrm>
            <a:off x="5203228" y="3613530"/>
            <a:ext cx="2317143" cy="1771200"/>
          </a:xfrm>
        </p:spPr>
        <p:txBody>
          <a:bodyPr/>
          <a:lstStyle>
            <a:lvl1pPr algn="ctr">
              <a:defRPr sz="3375"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16" name="Рисунок 5">
            <a:extLst>
              <a:ext uri="{FF2B5EF4-FFF2-40B4-BE49-F238E27FC236}">
                <a16:creationId xmlns:a16="http://schemas.microsoft.com/office/drawing/2014/main" id="{1DE8265D-E987-ED40-8435-0E438B5A8B62}"/>
              </a:ext>
            </a:extLst>
          </p:cNvPr>
          <p:cNvSpPr>
            <a:spLocks noGrp="1" noChangeAspect="1"/>
          </p:cNvSpPr>
          <p:nvPr>
            <p:ph type="pic" sz="quarter" idx="21"/>
          </p:nvPr>
        </p:nvSpPr>
        <p:spPr>
          <a:xfrm>
            <a:off x="20631026" y="3710857"/>
            <a:ext cx="2317143" cy="1771200"/>
          </a:xfrm>
        </p:spPr>
        <p:txBody>
          <a:bodyPr/>
          <a:lstStyle>
            <a:lvl1pPr algn="ctr">
              <a:defRPr sz="3375"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11" name="Рисунок 5">
            <a:extLst>
              <a:ext uri="{FF2B5EF4-FFF2-40B4-BE49-F238E27FC236}">
                <a16:creationId xmlns:a16="http://schemas.microsoft.com/office/drawing/2014/main" id="{3A6867E1-C8BE-794A-AC1E-C2B12A0C02C3}"/>
              </a:ext>
            </a:extLst>
          </p:cNvPr>
          <p:cNvSpPr>
            <a:spLocks noGrp="1" noChangeAspect="1"/>
          </p:cNvSpPr>
          <p:nvPr>
            <p:ph type="pic" sz="quarter" idx="22"/>
          </p:nvPr>
        </p:nvSpPr>
        <p:spPr>
          <a:xfrm>
            <a:off x="9060178" y="3613530"/>
            <a:ext cx="2317143" cy="1771200"/>
          </a:xfrm>
        </p:spPr>
        <p:txBody>
          <a:bodyPr/>
          <a:lstStyle>
            <a:lvl1pPr algn="ctr">
              <a:defRPr sz="3375"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12" name="Рисунок 5">
            <a:extLst>
              <a:ext uri="{FF2B5EF4-FFF2-40B4-BE49-F238E27FC236}">
                <a16:creationId xmlns:a16="http://schemas.microsoft.com/office/drawing/2014/main" id="{D7E907FF-35DB-B847-B2BD-6EA21AEA4AEA}"/>
              </a:ext>
            </a:extLst>
          </p:cNvPr>
          <p:cNvSpPr>
            <a:spLocks noGrp="1" noChangeAspect="1"/>
          </p:cNvSpPr>
          <p:nvPr>
            <p:ph type="pic" sz="quarter" idx="23"/>
          </p:nvPr>
        </p:nvSpPr>
        <p:spPr>
          <a:xfrm>
            <a:off x="12917128" y="3613530"/>
            <a:ext cx="2317143" cy="1771200"/>
          </a:xfrm>
        </p:spPr>
        <p:txBody>
          <a:bodyPr/>
          <a:lstStyle>
            <a:lvl1pPr algn="ctr">
              <a:defRPr sz="3375"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14" name="Рисунок 5">
            <a:extLst>
              <a:ext uri="{FF2B5EF4-FFF2-40B4-BE49-F238E27FC236}">
                <a16:creationId xmlns:a16="http://schemas.microsoft.com/office/drawing/2014/main" id="{29352905-2118-7940-A187-98066724C6BF}"/>
              </a:ext>
            </a:extLst>
          </p:cNvPr>
          <p:cNvSpPr>
            <a:spLocks noGrp="1" noChangeAspect="1"/>
          </p:cNvSpPr>
          <p:nvPr>
            <p:ph type="pic" sz="quarter" idx="24"/>
          </p:nvPr>
        </p:nvSpPr>
        <p:spPr>
          <a:xfrm>
            <a:off x="16774076" y="3613530"/>
            <a:ext cx="2317143" cy="1771200"/>
          </a:xfrm>
        </p:spPr>
        <p:txBody>
          <a:bodyPr/>
          <a:lstStyle>
            <a:lvl1pPr algn="ctr">
              <a:defRPr sz="3375"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17" name="Рисунок 5">
            <a:extLst>
              <a:ext uri="{FF2B5EF4-FFF2-40B4-BE49-F238E27FC236}">
                <a16:creationId xmlns:a16="http://schemas.microsoft.com/office/drawing/2014/main" id="{DAB75994-B5DD-4848-95AB-824315D02CB3}"/>
              </a:ext>
            </a:extLst>
          </p:cNvPr>
          <p:cNvSpPr>
            <a:spLocks noGrp="1" noChangeAspect="1"/>
          </p:cNvSpPr>
          <p:nvPr>
            <p:ph type="pic" sz="quarter" idx="25"/>
          </p:nvPr>
        </p:nvSpPr>
        <p:spPr>
          <a:xfrm>
            <a:off x="1346276" y="6601175"/>
            <a:ext cx="2317143" cy="1771200"/>
          </a:xfrm>
        </p:spPr>
        <p:txBody>
          <a:bodyPr/>
          <a:lstStyle>
            <a:lvl1pPr algn="ctr">
              <a:defRPr sz="3375"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18" name="Рисунок 5">
            <a:extLst>
              <a:ext uri="{FF2B5EF4-FFF2-40B4-BE49-F238E27FC236}">
                <a16:creationId xmlns:a16="http://schemas.microsoft.com/office/drawing/2014/main" id="{AC7D8342-FCAA-6B49-B745-670FAD695263}"/>
              </a:ext>
            </a:extLst>
          </p:cNvPr>
          <p:cNvSpPr>
            <a:spLocks noGrp="1" noChangeAspect="1"/>
          </p:cNvSpPr>
          <p:nvPr>
            <p:ph type="pic" sz="quarter" idx="26"/>
          </p:nvPr>
        </p:nvSpPr>
        <p:spPr>
          <a:xfrm>
            <a:off x="5203228" y="6602307"/>
            <a:ext cx="2317143" cy="1771200"/>
          </a:xfrm>
        </p:spPr>
        <p:txBody>
          <a:bodyPr/>
          <a:lstStyle>
            <a:lvl1pPr algn="ctr">
              <a:defRPr sz="3375"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19" name="Рисунок 5">
            <a:extLst>
              <a:ext uri="{FF2B5EF4-FFF2-40B4-BE49-F238E27FC236}">
                <a16:creationId xmlns:a16="http://schemas.microsoft.com/office/drawing/2014/main" id="{0CCCC4DF-77FB-884A-872E-BF2E5A2531E9}"/>
              </a:ext>
            </a:extLst>
          </p:cNvPr>
          <p:cNvSpPr>
            <a:spLocks noGrp="1" noChangeAspect="1"/>
          </p:cNvSpPr>
          <p:nvPr>
            <p:ph type="pic" sz="quarter" idx="27"/>
          </p:nvPr>
        </p:nvSpPr>
        <p:spPr>
          <a:xfrm>
            <a:off x="20631026" y="6699634"/>
            <a:ext cx="2317143" cy="1771200"/>
          </a:xfrm>
        </p:spPr>
        <p:txBody>
          <a:bodyPr/>
          <a:lstStyle>
            <a:lvl1pPr algn="ctr">
              <a:defRPr sz="3375"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20" name="Рисунок 5">
            <a:extLst>
              <a:ext uri="{FF2B5EF4-FFF2-40B4-BE49-F238E27FC236}">
                <a16:creationId xmlns:a16="http://schemas.microsoft.com/office/drawing/2014/main" id="{F2CB736E-A9E9-AB44-A24F-FD19C96D7204}"/>
              </a:ext>
            </a:extLst>
          </p:cNvPr>
          <p:cNvSpPr>
            <a:spLocks noGrp="1" noChangeAspect="1"/>
          </p:cNvSpPr>
          <p:nvPr>
            <p:ph type="pic" sz="quarter" idx="28"/>
          </p:nvPr>
        </p:nvSpPr>
        <p:spPr>
          <a:xfrm>
            <a:off x="9060178" y="6602307"/>
            <a:ext cx="2317143" cy="1771200"/>
          </a:xfrm>
        </p:spPr>
        <p:txBody>
          <a:bodyPr/>
          <a:lstStyle>
            <a:lvl1pPr algn="ctr">
              <a:defRPr sz="3375"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21" name="Рисунок 5">
            <a:extLst>
              <a:ext uri="{FF2B5EF4-FFF2-40B4-BE49-F238E27FC236}">
                <a16:creationId xmlns:a16="http://schemas.microsoft.com/office/drawing/2014/main" id="{E6EEE026-E1B4-6846-907C-1C789C75C0C3}"/>
              </a:ext>
            </a:extLst>
          </p:cNvPr>
          <p:cNvSpPr>
            <a:spLocks noGrp="1" noChangeAspect="1"/>
          </p:cNvSpPr>
          <p:nvPr>
            <p:ph type="pic" sz="quarter" idx="29"/>
          </p:nvPr>
        </p:nvSpPr>
        <p:spPr>
          <a:xfrm>
            <a:off x="12917128" y="6602307"/>
            <a:ext cx="2317143" cy="1771200"/>
          </a:xfrm>
        </p:spPr>
        <p:txBody>
          <a:bodyPr/>
          <a:lstStyle>
            <a:lvl1pPr algn="ctr">
              <a:defRPr sz="3375"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22" name="Рисунок 5">
            <a:extLst>
              <a:ext uri="{FF2B5EF4-FFF2-40B4-BE49-F238E27FC236}">
                <a16:creationId xmlns:a16="http://schemas.microsoft.com/office/drawing/2014/main" id="{E3C75B1D-6A59-AF42-9F41-4F697B4116FA}"/>
              </a:ext>
            </a:extLst>
          </p:cNvPr>
          <p:cNvSpPr>
            <a:spLocks noGrp="1" noChangeAspect="1"/>
          </p:cNvSpPr>
          <p:nvPr>
            <p:ph type="pic" sz="quarter" idx="30"/>
          </p:nvPr>
        </p:nvSpPr>
        <p:spPr>
          <a:xfrm>
            <a:off x="16774076" y="6602307"/>
            <a:ext cx="2317143" cy="1771200"/>
          </a:xfrm>
        </p:spPr>
        <p:txBody>
          <a:bodyPr/>
          <a:lstStyle>
            <a:lvl1pPr algn="ctr">
              <a:defRPr sz="3375"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23" name="Рисунок 5">
            <a:extLst>
              <a:ext uri="{FF2B5EF4-FFF2-40B4-BE49-F238E27FC236}">
                <a16:creationId xmlns:a16="http://schemas.microsoft.com/office/drawing/2014/main" id="{597A612D-7BB0-4B47-8815-98B04ED9D974}"/>
              </a:ext>
            </a:extLst>
          </p:cNvPr>
          <p:cNvSpPr>
            <a:spLocks noGrp="1" noChangeAspect="1"/>
          </p:cNvSpPr>
          <p:nvPr>
            <p:ph type="pic" sz="quarter" idx="31"/>
          </p:nvPr>
        </p:nvSpPr>
        <p:spPr>
          <a:xfrm>
            <a:off x="1346276" y="9655724"/>
            <a:ext cx="2317143" cy="1771200"/>
          </a:xfrm>
        </p:spPr>
        <p:txBody>
          <a:bodyPr/>
          <a:lstStyle>
            <a:lvl1pPr algn="ctr">
              <a:defRPr sz="3375"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24" name="Рисунок 5">
            <a:extLst>
              <a:ext uri="{FF2B5EF4-FFF2-40B4-BE49-F238E27FC236}">
                <a16:creationId xmlns:a16="http://schemas.microsoft.com/office/drawing/2014/main" id="{51CE1CAB-42F0-EC4B-B32A-DE3F6DF9A3D4}"/>
              </a:ext>
            </a:extLst>
          </p:cNvPr>
          <p:cNvSpPr>
            <a:spLocks noGrp="1" noChangeAspect="1"/>
          </p:cNvSpPr>
          <p:nvPr>
            <p:ph type="pic" sz="quarter" idx="32"/>
          </p:nvPr>
        </p:nvSpPr>
        <p:spPr>
          <a:xfrm>
            <a:off x="5203228" y="9656856"/>
            <a:ext cx="2317143" cy="1771200"/>
          </a:xfrm>
        </p:spPr>
        <p:txBody>
          <a:bodyPr/>
          <a:lstStyle>
            <a:lvl1pPr algn="ctr">
              <a:defRPr sz="3375"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25" name="Рисунок 5">
            <a:extLst>
              <a:ext uri="{FF2B5EF4-FFF2-40B4-BE49-F238E27FC236}">
                <a16:creationId xmlns:a16="http://schemas.microsoft.com/office/drawing/2014/main" id="{489F76A0-63BF-6742-B099-78620DB4690D}"/>
              </a:ext>
            </a:extLst>
          </p:cNvPr>
          <p:cNvSpPr>
            <a:spLocks noGrp="1" noChangeAspect="1"/>
          </p:cNvSpPr>
          <p:nvPr>
            <p:ph type="pic" sz="quarter" idx="33"/>
          </p:nvPr>
        </p:nvSpPr>
        <p:spPr>
          <a:xfrm>
            <a:off x="20631026" y="9754187"/>
            <a:ext cx="2317143" cy="1771200"/>
          </a:xfrm>
        </p:spPr>
        <p:txBody>
          <a:bodyPr/>
          <a:lstStyle>
            <a:lvl1pPr algn="ctr">
              <a:defRPr sz="3375"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26" name="Рисунок 5">
            <a:extLst>
              <a:ext uri="{FF2B5EF4-FFF2-40B4-BE49-F238E27FC236}">
                <a16:creationId xmlns:a16="http://schemas.microsoft.com/office/drawing/2014/main" id="{AAF22B8E-D4F5-D14A-AFCB-3EF56356B9C4}"/>
              </a:ext>
            </a:extLst>
          </p:cNvPr>
          <p:cNvSpPr>
            <a:spLocks noGrp="1" noChangeAspect="1"/>
          </p:cNvSpPr>
          <p:nvPr>
            <p:ph type="pic" sz="quarter" idx="34"/>
          </p:nvPr>
        </p:nvSpPr>
        <p:spPr>
          <a:xfrm>
            <a:off x="9060178" y="9656856"/>
            <a:ext cx="2317143" cy="1771200"/>
          </a:xfrm>
        </p:spPr>
        <p:txBody>
          <a:bodyPr/>
          <a:lstStyle>
            <a:lvl1pPr algn="ctr">
              <a:defRPr sz="3375"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27" name="Рисунок 5">
            <a:extLst>
              <a:ext uri="{FF2B5EF4-FFF2-40B4-BE49-F238E27FC236}">
                <a16:creationId xmlns:a16="http://schemas.microsoft.com/office/drawing/2014/main" id="{BBBC3B5B-8E0F-464B-8495-604DDCEE7F47}"/>
              </a:ext>
            </a:extLst>
          </p:cNvPr>
          <p:cNvSpPr>
            <a:spLocks noGrp="1" noChangeAspect="1"/>
          </p:cNvSpPr>
          <p:nvPr>
            <p:ph type="pic" sz="quarter" idx="35"/>
          </p:nvPr>
        </p:nvSpPr>
        <p:spPr>
          <a:xfrm>
            <a:off x="12917128" y="9656856"/>
            <a:ext cx="2317143" cy="1771200"/>
          </a:xfrm>
        </p:spPr>
        <p:txBody>
          <a:bodyPr/>
          <a:lstStyle>
            <a:lvl1pPr algn="ctr">
              <a:defRPr sz="3375"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28" name="Рисунок 5">
            <a:extLst>
              <a:ext uri="{FF2B5EF4-FFF2-40B4-BE49-F238E27FC236}">
                <a16:creationId xmlns:a16="http://schemas.microsoft.com/office/drawing/2014/main" id="{546D0A67-E0CE-5645-A94B-5F90EED99D86}"/>
              </a:ext>
            </a:extLst>
          </p:cNvPr>
          <p:cNvSpPr>
            <a:spLocks noGrp="1" noChangeAspect="1"/>
          </p:cNvSpPr>
          <p:nvPr>
            <p:ph type="pic" sz="quarter" idx="36"/>
          </p:nvPr>
        </p:nvSpPr>
        <p:spPr>
          <a:xfrm>
            <a:off x="16774076" y="9656856"/>
            <a:ext cx="2317143" cy="1771200"/>
          </a:xfrm>
        </p:spPr>
        <p:txBody>
          <a:bodyPr/>
          <a:lstStyle>
            <a:lvl1pPr algn="ctr">
              <a:defRPr sz="3375"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0471323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текст">
  <p:cSld name="Заголовок и текст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22"/>
          <p:cNvSpPr txBox="1">
            <a:spLocks noGrp="1"/>
          </p:cNvSpPr>
          <p:nvPr>
            <p:ph type="title"/>
          </p:nvPr>
        </p:nvSpPr>
        <p:spPr>
          <a:xfrm>
            <a:off x="1520414" y="810132"/>
            <a:ext cx="21343819" cy="1570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22"/>
          <p:cNvSpPr txBox="1">
            <a:spLocks noGrp="1"/>
          </p:cNvSpPr>
          <p:nvPr>
            <p:ph type="body" idx="1"/>
          </p:nvPr>
        </p:nvSpPr>
        <p:spPr>
          <a:xfrm>
            <a:off x="1520413" y="3233074"/>
            <a:ext cx="17693489" cy="8705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L="643006" lvl="0" indent="-321503" algn="l">
              <a:lnSpc>
                <a:spcPct val="100000"/>
              </a:lnSpc>
              <a:spcBef>
                <a:spcPts val="984"/>
              </a:spcBef>
              <a:spcAft>
                <a:spcPts val="0"/>
              </a:spcAft>
              <a:buSzPts val="1800"/>
              <a:buNone/>
              <a:defRPr/>
            </a:lvl1pPr>
            <a:lvl2pPr marL="1286012" lvl="1" indent="-321503" algn="l">
              <a:lnSpc>
                <a:spcPct val="100000"/>
              </a:lnSpc>
              <a:spcBef>
                <a:spcPts val="1125"/>
              </a:spcBef>
              <a:spcAft>
                <a:spcPts val="0"/>
              </a:spcAft>
              <a:buSzPts val="1800"/>
              <a:buNone/>
              <a:defRPr/>
            </a:lvl2pPr>
            <a:lvl3pPr marL="1929018" lvl="2" indent="-482255" algn="l">
              <a:lnSpc>
                <a:spcPct val="100000"/>
              </a:lnSpc>
              <a:spcBef>
                <a:spcPts val="1125"/>
              </a:spcBef>
              <a:spcAft>
                <a:spcPts val="0"/>
              </a:spcAft>
              <a:buSzPts val="1800"/>
              <a:buChar char="—"/>
              <a:defRPr/>
            </a:lvl3pPr>
            <a:lvl4pPr marL="2572024" lvl="3" indent="-482255" algn="l">
              <a:lnSpc>
                <a:spcPct val="100000"/>
              </a:lnSpc>
              <a:spcBef>
                <a:spcPts val="1125"/>
              </a:spcBef>
              <a:spcAft>
                <a:spcPts val="0"/>
              </a:spcAft>
              <a:buSzPts val="1800"/>
              <a:buAutoNum type="arabicPeriod"/>
              <a:defRPr/>
            </a:lvl4pPr>
            <a:lvl5pPr marL="3215030" lvl="4" indent="-482255" algn="l">
              <a:lnSpc>
                <a:spcPct val="100000"/>
              </a:lnSpc>
              <a:spcBef>
                <a:spcPts val="1125"/>
              </a:spcBef>
              <a:spcAft>
                <a:spcPts val="0"/>
              </a:spcAft>
              <a:buSzPts val="1800"/>
              <a:buChar char="–"/>
              <a:defRPr/>
            </a:lvl5pPr>
            <a:lvl6pPr marL="3858036" lvl="5" indent="-321503" algn="l">
              <a:lnSpc>
                <a:spcPct val="120000"/>
              </a:lnSpc>
              <a:spcBef>
                <a:spcPts val="1125"/>
              </a:spcBef>
              <a:spcAft>
                <a:spcPts val="0"/>
              </a:spcAft>
              <a:buSzPts val="1800"/>
              <a:buNone/>
              <a:defRPr/>
            </a:lvl6pPr>
            <a:lvl7pPr marL="4501043" lvl="6" indent="-482255" algn="l">
              <a:lnSpc>
                <a:spcPct val="120000"/>
              </a:lnSpc>
              <a:spcBef>
                <a:spcPts val="844"/>
              </a:spcBef>
              <a:spcAft>
                <a:spcPts val="0"/>
              </a:spcAft>
              <a:buSzPts val="1800"/>
              <a:buChar char="—"/>
              <a:defRPr/>
            </a:lvl7pPr>
            <a:lvl8pPr marL="5144049" lvl="7" indent="-482255" algn="l">
              <a:lnSpc>
                <a:spcPct val="120000"/>
              </a:lnSpc>
              <a:spcBef>
                <a:spcPts val="844"/>
              </a:spcBef>
              <a:spcAft>
                <a:spcPts val="0"/>
              </a:spcAft>
              <a:buSzPts val="1800"/>
              <a:buAutoNum type="arabicPeriod"/>
              <a:defRPr/>
            </a:lvl8pPr>
            <a:lvl9pPr marL="5787055" lvl="8" indent="-482255" algn="l">
              <a:lnSpc>
                <a:spcPct val="120000"/>
              </a:lnSpc>
              <a:spcBef>
                <a:spcPts val="844"/>
              </a:spcBef>
              <a:spcAft>
                <a:spcPts val="844"/>
              </a:spcAft>
              <a:buSzPts val="1800"/>
              <a:buChar char="–"/>
              <a:defRPr/>
            </a:lvl9pPr>
          </a:lstStyle>
          <a:p>
            <a:endParaRPr/>
          </a:p>
        </p:txBody>
      </p:sp>
      <p:sp>
        <p:nvSpPr>
          <p:cNvPr id="23" name="Google Shape;23;p22"/>
          <p:cNvSpPr txBox="1">
            <a:spLocks noGrp="1"/>
          </p:cNvSpPr>
          <p:nvPr>
            <p:ph type="ftr" idx="11"/>
          </p:nvPr>
        </p:nvSpPr>
        <p:spPr>
          <a:xfrm>
            <a:off x="1520413" y="12632238"/>
            <a:ext cx="17693489" cy="455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612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969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22"/>
          <p:cNvSpPr txBox="1">
            <a:spLocks noGrp="1"/>
          </p:cNvSpPr>
          <p:nvPr>
            <p:ph type="sldNum" idx="12"/>
          </p:nvPr>
        </p:nvSpPr>
        <p:spPr>
          <a:xfrm>
            <a:off x="21586736" y="12617470"/>
            <a:ext cx="1285987" cy="4702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0" rIns="36000" bIns="54000" anchor="b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buNone/>
              <a:defRPr sz="1969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buNone/>
              <a:defRPr sz="1969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buNone/>
              <a:defRPr sz="1969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buNone/>
              <a:defRPr sz="1969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buNone/>
              <a:defRPr sz="1969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buNone/>
              <a:defRPr sz="1969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buNone/>
              <a:defRPr sz="1969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buNone/>
              <a:defRPr sz="1969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buNone/>
              <a:defRPr sz="1969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823846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 (тёмно-синий)">
    <p:bg>
      <p:bgPr>
        <a:solidFill>
          <a:srgbClr val="001A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368416C-E91A-534A-BCD6-F8B7906F3A6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97164" y="1766889"/>
            <a:ext cx="4254780" cy="13684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7003" y="3986211"/>
            <a:ext cx="19421538" cy="4419601"/>
          </a:xfrm>
          <a:prstGeom prst="rect">
            <a:avLst/>
          </a:prstGeom>
        </p:spPr>
        <p:txBody>
          <a:bodyPr tIns="0" bIns="108000" anchor="b">
            <a:noAutofit/>
          </a:bodyPr>
          <a:lstStyle>
            <a:lvl1pPr algn="l">
              <a:defRPr sz="11400" b="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694773" y="8855076"/>
            <a:ext cx="19421536" cy="2654300"/>
          </a:xfrm>
        </p:spPr>
        <p:txBody>
          <a:bodyPr tIns="32400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600">
                <a:solidFill>
                  <a:schemeClr val="bg1"/>
                </a:solidFill>
              </a:defRPr>
            </a:lvl1pPr>
            <a:lvl2pPr marL="914174" indent="0" algn="ctr">
              <a:buNone/>
              <a:defRPr sz="4000"/>
            </a:lvl2pPr>
            <a:lvl3pPr marL="1828347" indent="0" algn="ctr">
              <a:buNone/>
              <a:defRPr sz="3600"/>
            </a:lvl3pPr>
            <a:lvl4pPr marL="2742519" indent="0" algn="ctr">
              <a:buNone/>
              <a:defRPr sz="3200"/>
            </a:lvl4pPr>
            <a:lvl5pPr marL="3656693" indent="0" algn="ctr">
              <a:buNone/>
              <a:defRPr sz="3200"/>
            </a:lvl5pPr>
            <a:lvl6pPr marL="4570868" indent="0" algn="ctr">
              <a:buNone/>
              <a:defRPr sz="3200"/>
            </a:lvl6pPr>
            <a:lvl7pPr marL="5485040" indent="0" algn="ctr">
              <a:buNone/>
              <a:defRPr sz="3200"/>
            </a:lvl7pPr>
            <a:lvl8pPr marL="6399214" indent="0" algn="ctr">
              <a:buNone/>
              <a:defRPr sz="3200"/>
            </a:lvl8pPr>
            <a:lvl9pPr marL="7313385" indent="0" algn="ctr">
              <a:buNone/>
              <a:defRPr sz="3200"/>
            </a:lvl9pPr>
          </a:lstStyle>
          <a:p>
            <a:r>
              <a:rPr lang="ru-RU" dirty="0"/>
              <a:t>Имя и фамилия спикера</a:t>
            </a:r>
          </a:p>
          <a:p>
            <a:r>
              <a:rPr lang="ru-RU" dirty="0"/>
              <a:t>должность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57653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">
    <p:bg>
      <p:bgPr>
        <a:solidFill>
          <a:srgbClr val="001A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F25555A-CB0B-4244-80D1-173F9AB0CB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97003" y="3986211"/>
            <a:ext cx="19421538" cy="4419601"/>
          </a:xfrm>
          <a:prstGeom prst="rect">
            <a:avLst/>
          </a:prstGeom>
        </p:spPr>
        <p:txBody>
          <a:bodyPr tIns="0" bIns="108000" anchor="b">
            <a:noAutofit/>
          </a:bodyPr>
          <a:lstStyle>
            <a:lvl1pPr algn="l">
              <a:defRPr sz="11400" b="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180F0397-0A96-FF4D-A6E1-B49CF1068F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94773" y="8855076"/>
            <a:ext cx="19421536" cy="2654300"/>
          </a:xfrm>
        </p:spPr>
        <p:txBody>
          <a:bodyPr tIns="32400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600">
                <a:solidFill>
                  <a:schemeClr val="bg1"/>
                </a:solidFill>
              </a:defRPr>
            </a:lvl1pPr>
            <a:lvl2pPr marL="914174" indent="0" algn="ctr">
              <a:buNone/>
              <a:defRPr sz="4000"/>
            </a:lvl2pPr>
            <a:lvl3pPr marL="1828347" indent="0" algn="ctr">
              <a:buNone/>
              <a:defRPr sz="3600"/>
            </a:lvl3pPr>
            <a:lvl4pPr marL="2742519" indent="0" algn="ctr">
              <a:buNone/>
              <a:defRPr sz="3200"/>
            </a:lvl4pPr>
            <a:lvl5pPr marL="3656693" indent="0" algn="ctr">
              <a:buNone/>
              <a:defRPr sz="3200"/>
            </a:lvl5pPr>
            <a:lvl6pPr marL="4570868" indent="0" algn="ctr">
              <a:buNone/>
              <a:defRPr sz="3200"/>
            </a:lvl6pPr>
            <a:lvl7pPr marL="5485040" indent="0" algn="ctr">
              <a:buNone/>
              <a:defRPr sz="3200"/>
            </a:lvl7pPr>
            <a:lvl8pPr marL="6399214" indent="0" algn="ctr">
              <a:buNone/>
              <a:defRPr sz="3200"/>
            </a:lvl8pPr>
            <a:lvl9pPr marL="7313385" indent="0" algn="ctr">
              <a:buNone/>
              <a:defRPr sz="3200"/>
            </a:lvl9pPr>
          </a:lstStyle>
          <a:p>
            <a:r>
              <a:rPr lang="ru-RU" dirty="0"/>
              <a:t>Образец подзаголовка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93063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Номерной разделитель">
    <p:bg>
      <p:bgPr>
        <a:solidFill>
          <a:srgbClr val="001A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Текст 7">
            <a:extLst>
              <a:ext uri="{FF2B5EF4-FFF2-40B4-BE49-F238E27FC236}">
                <a16:creationId xmlns:a16="http://schemas.microsoft.com/office/drawing/2014/main" id="{B23A2181-F6CD-9044-8DC2-340F55028F9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694771" y="3986212"/>
            <a:ext cx="2257175" cy="4868864"/>
          </a:xfrm>
        </p:spPr>
        <p:txBody>
          <a:bodyPr tIns="180000" anchor="b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30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ru-RU" dirty="0"/>
              <a:t>0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18C4D79-DC83-054E-A858-6E376A1E7C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13375" y="3986211"/>
            <a:ext cx="16705166" cy="4419601"/>
          </a:xfrm>
          <a:prstGeom prst="rect">
            <a:avLst/>
          </a:prstGeom>
        </p:spPr>
        <p:txBody>
          <a:bodyPr tIns="0" bIns="108000" anchor="b">
            <a:noAutofit/>
          </a:bodyPr>
          <a:lstStyle>
            <a:lvl1pPr algn="l">
              <a:defRPr sz="11400" b="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F04B6BDA-C13E-DF4F-9DF8-A43E4CF70B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11145" y="8855076"/>
            <a:ext cx="16705164" cy="2654300"/>
          </a:xfrm>
        </p:spPr>
        <p:txBody>
          <a:bodyPr tIns="32400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600">
                <a:solidFill>
                  <a:schemeClr val="bg1"/>
                </a:solidFill>
              </a:defRPr>
            </a:lvl1pPr>
            <a:lvl2pPr marL="914174" indent="0" algn="ctr">
              <a:buNone/>
              <a:defRPr sz="4000"/>
            </a:lvl2pPr>
            <a:lvl3pPr marL="1828347" indent="0" algn="ctr">
              <a:buNone/>
              <a:defRPr sz="3600"/>
            </a:lvl3pPr>
            <a:lvl4pPr marL="2742519" indent="0" algn="ctr">
              <a:buNone/>
              <a:defRPr sz="3200"/>
            </a:lvl4pPr>
            <a:lvl5pPr marL="3656693" indent="0" algn="ctr">
              <a:buNone/>
              <a:defRPr sz="3200"/>
            </a:lvl5pPr>
            <a:lvl6pPr marL="4570868" indent="0" algn="ctr">
              <a:buNone/>
              <a:defRPr sz="3200"/>
            </a:lvl6pPr>
            <a:lvl7pPr marL="5485040" indent="0" algn="ctr">
              <a:buNone/>
              <a:defRPr sz="3200"/>
            </a:lvl7pPr>
            <a:lvl8pPr marL="6399214" indent="0" algn="ctr">
              <a:buNone/>
              <a:defRPr sz="3200"/>
            </a:lvl8pPr>
            <a:lvl9pPr marL="7313385" indent="0" algn="ctr">
              <a:buNone/>
              <a:defRPr sz="3200"/>
            </a:lvl9pPr>
          </a:lstStyle>
          <a:p>
            <a:r>
              <a:rPr lang="ru-RU" dirty="0"/>
              <a:t>Образец подзаголовка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31038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Цитата или тез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697163" y="1766888"/>
            <a:ext cx="18968154" cy="8415338"/>
          </a:xfrm>
          <a:prstGeom prst="rect">
            <a:avLst/>
          </a:prstGeom>
        </p:spPr>
        <p:txBody>
          <a:bodyPr tIns="0" bIns="36000" anchor="ctr">
            <a:noAutofit/>
          </a:bodyPr>
          <a:lstStyle>
            <a:lvl1pPr algn="l">
              <a:defRPr sz="11400" b="0">
                <a:solidFill>
                  <a:schemeClr val="tx2"/>
                </a:solidFill>
              </a:defRPr>
            </a:lvl1pPr>
          </a:lstStyle>
          <a:p>
            <a:r>
              <a:rPr lang="ru-RU" dirty="0"/>
              <a:t>Текст тезиса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4770" y="10621964"/>
            <a:ext cx="18970546" cy="1327149"/>
          </a:xfrm>
        </p:spPr>
        <p:txBody>
          <a:bodyPr tIns="324000" anchor="t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600"/>
            </a:lvl1pPr>
            <a:lvl2pPr marL="914174" indent="0" algn="ctr">
              <a:buNone/>
              <a:defRPr sz="4000"/>
            </a:lvl2pPr>
            <a:lvl3pPr marL="1828347" indent="0" algn="ctr">
              <a:buNone/>
              <a:defRPr sz="3600"/>
            </a:lvl3pPr>
            <a:lvl4pPr marL="2742519" indent="0" algn="ctr">
              <a:buNone/>
              <a:defRPr sz="3200"/>
            </a:lvl4pPr>
            <a:lvl5pPr marL="3656693" indent="0" algn="ctr">
              <a:buNone/>
              <a:defRPr sz="3200"/>
            </a:lvl5pPr>
            <a:lvl6pPr marL="4570868" indent="0" algn="ctr">
              <a:buNone/>
              <a:defRPr sz="3200"/>
            </a:lvl6pPr>
            <a:lvl7pPr marL="5485040" indent="0" algn="ctr">
              <a:buNone/>
              <a:defRPr sz="3200"/>
            </a:lvl7pPr>
            <a:lvl8pPr marL="6399214" indent="0" algn="ctr">
              <a:buNone/>
              <a:defRPr sz="3200"/>
            </a:lvl8pPr>
            <a:lvl9pPr marL="7313385" indent="0" algn="ctr">
              <a:buNone/>
              <a:defRPr sz="3200"/>
            </a:lvl9pPr>
          </a:lstStyle>
          <a:p>
            <a:r>
              <a:rPr lang="ru-RU" dirty="0"/>
              <a:t>Образец подзаголовка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85368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+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6275" y="450645"/>
            <a:ext cx="21668400" cy="2196000"/>
          </a:xfrm>
          <a:prstGeom prst="rect">
            <a:avLst/>
          </a:prstGeom>
        </p:spPr>
        <p:txBody>
          <a:bodyPr tIns="360000" rIns="0" bIns="0">
            <a:noAutofit/>
          </a:bodyPr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46278" y="12841426"/>
            <a:ext cx="18073031" cy="442800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1202650" y="12841426"/>
            <a:ext cx="1815639" cy="442800"/>
          </a:xfrm>
        </p:spPr>
        <p:txBody>
          <a:bodyPr/>
          <a:lstStyle/>
          <a:p>
            <a:fld id="{479D26DF-754D-9F43-9AED-8751096E4570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8" name="Объект 8">
            <a:extLst>
              <a:ext uri="{FF2B5EF4-FFF2-40B4-BE49-F238E27FC236}">
                <a16:creationId xmlns:a16="http://schemas.microsoft.com/office/drawing/2014/main" id="{7F7F2D15-4992-9642-9E17-A2A75DAEBB0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346275" y="3542400"/>
            <a:ext cx="18074706" cy="8856000"/>
          </a:xfrm>
        </p:spPr>
        <p:txBody>
          <a:bodyPr tIns="162000" anchor="t"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28810080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+2 равных текс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6275" y="450645"/>
            <a:ext cx="21669394" cy="2196000"/>
          </a:xfrm>
          <a:prstGeom prst="rect">
            <a:avLst/>
          </a:prstGeom>
        </p:spPr>
        <p:txBody>
          <a:bodyPr tIns="360000" rIns="0" bIns="0">
            <a:noAutofit/>
          </a:bodyPr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46278" y="12833592"/>
            <a:ext cx="18073031" cy="450634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1202650" y="12841426"/>
            <a:ext cx="1815639" cy="442800"/>
          </a:xfrm>
        </p:spPr>
        <p:txBody>
          <a:bodyPr/>
          <a:lstStyle/>
          <a:p>
            <a:fld id="{479D26DF-754D-9F43-9AED-8751096E4570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8" name="Объект 8">
            <a:extLst>
              <a:ext uri="{FF2B5EF4-FFF2-40B4-BE49-F238E27FC236}">
                <a16:creationId xmlns:a16="http://schemas.microsoft.com/office/drawing/2014/main" id="{7F7F2D15-4992-9642-9E17-A2A75DAEBB0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346400" y="3542399"/>
            <a:ext cx="10379034" cy="8856000"/>
          </a:xfrm>
        </p:spPr>
        <p:txBody>
          <a:bodyPr tIns="162000" anchor="t"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EB0253D-058F-A648-881F-1A279CD1EA57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2192323" y="3542400"/>
            <a:ext cx="10823728" cy="8856000"/>
          </a:xfrm>
        </p:spPr>
        <p:txBody>
          <a:bodyPr anchor="t"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38821861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+2 разных текс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6275" y="450645"/>
            <a:ext cx="21669394" cy="2196000"/>
          </a:xfrm>
          <a:prstGeom prst="rect">
            <a:avLst/>
          </a:prstGeom>
        </p:spPr>
        <p:txBody>
          <a:bodyPr tIns="360000" rIns="0" bIns="0">
            <a:noAutofit/>
          </a:bodyPr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46278" y="12833592"/>
            <a:ext cx="18073031" cy="450634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1202650" y="12841426"/>
            <a:ext cx="1815639" cy="442800"/>
          </a:xfrm>
        </p:spPr>
        <p:txBody>
          <a:bodyPr/>
          <a:lstStyle/>
          <a:p>
            <a:fld id="{479D26DF-754D-9F43-9AED-8751096E4570}" type="slidenum">
              <a:rPr lang="ru-RU" smtClean="0"/>
              <a:t>‹#›</a:t>
            </a:fld>
            <a:endParaRPr lang="ru-RU"/>
          </a:p>
        </p:txBody>
      </p:sp>
      <p:sp>
        <p:nvSpPr>
          <p:cNvPr id="8" name="Объект 8">
            <a:extLst>
              <a:ext uri="{FF2B5EF4-FFF2-40B4-BE49-F238E27FC236}">
                <a16:creationId xmlns:a16="http://schemas.microsoft.com/office/drawing/2014/main" id="{7F7F2D15-4992-9642-9E17-A2A75DAEBB0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346282" y="3542400"/>
            <a:ext cx="6780446" cy="8856000"/>
          </a:xfrm>
        </p:spPr>
        <p:txBody>
          <a:bodyPr tIns="162000" anchor="t"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EB0253D-058F-A648-881F-1A279CD1EA57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9028704" y="3542400"/>
            <a:ext cx="13987347" cy="8856000"/>
          </a:xfrm>
        </p:spPr>
        <p:txBody>
          <a:bodyPr anchor="t"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12158914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1202650" y="12841426"/>
            <a:ext cx="1815639" cy="4428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fld id="{479D26DF-754D-9F43-9AED-8751096E457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889D77A0-8C85-CF4C-9AF0-9BCF1207DE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745" y="450645"/>
            <a:ext cx="21668400" cy="2197022"/>
          </a:xfrm>
          <a:prstGeom prst="rect">
            <a:avLst/>
          </a:prstGeom>
        </p:spPr>
        <p:txBody>
          <a:bodyPr vert="horz" lIns="0" tIns="360000" rIns="0" bIns="0" rtlCol="0" anchor="t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10" name="Нижний колонтитул 9">
            <a:extLst>
              <a:ext uri="{FF2B5EF4-FFF2-40B4-BE49-F238E27FC236}">
                <a16:creationId xmlns:a16="http://schemas.microsoft.com/office/drawing/2014/main" id="{8587647A-6151-A94A-9B85-1DB20E38EB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346270" y="12841426"/>
            <a:ext cx="18074748" cy="4428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endParaRPr lang="ru-R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46200" y="3542400"/>
            <a:ext cx="18074824" cy="8854523"/>
          </a:xfrm>
          <a:prstGeom prst="rect">
            <a:avLst/>
          </a:prstGeom>
        </p:spPr>
        <p:txBody>
          <a:bodyPr vert="horz" lIns="0" tIns="162000" rIns="0" bIns="0" rtlCol="0" anchor="t">
            <a:noAutofit/>
          </a:bodyPr>
          <a:lstStyle/>
          <a:p>
            <a:pPr lvl="0"/>
            <a:r>
              <a:rPr lang="en-US" dirty="0"/>
              <a:t>Master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</a:t>
            </a:r>
            <a:r>
              <a:rPr lang="ru-RU" dirty="0"/>
              <a:t> </a:t>
            </a:r>
            <a:r>
              <a:rPr lang="en-US" dirty="0"/>
              <a:t> level</a:t>
            </a:r>
          </a:p>
          <a:p>
            <a:pPr lvl="7"/>
            <a:r>
              <a:rPr lang="en-US" dirty="0" err="1"/>
              <a:t>Eigth</a:t>
            </a:r>
            <a:r>
              <a:rPr lang="en-US" dirty="0"/>
              <a:t> level</a:t>
            </a:r>
          </a:p>
        </p:txBody>
      </p:sp>
    </p:spTree>
    <p:extLst>
      <p:ext uri="{BB962C8B-B14F-4D97-AF65-F5344CB8AC3E}">
        <p14:creationId xmlns:p14="http://schemas.microsoft.com/office/powerpoint/2010/main" val="42370544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7" r:id="rId1"/>
    <p:sldLayoutId id="2147483718" r:id="rId2"/>
    <p:sldLayoutId id="2147483719" r:id="rId3"/>
    <p:sldLayoutId id="2147483720" r:id="rId4"/>
    <p:sldLayoutId id="2147483721" r:id="rId5"/>
    <p:sldLayoutId id="2147483723" r:id="rId6"/>
    <p:sldLayoutId id="2147483724" r:id="rId7"/>
    <p:sldLayoutId id="2147483725" r:id="rId8"/>
    <p:sldLayoutId id="2147483726" r:id="rId9"/>
    <p:sldLayoutId id="2147483737" r:id="rId10"/>
    <p:sldLayoutId id="2147483728" r:id="rId11"/>
    <p:sldLayoutId id="2147483746" r:id="rId12"/>
    <p:sldLayoutId id="2147483730" r:id="rId13"/>
    <p:sldLayoutId id="2147483732" r:id="rId14"/>
    <p:sldLayoutId id="2147483722" r:id="rId15"/>
    <p:sldLayoutId id="2147483744" r:id="rId16"/>
    <p:sldLayoutId id="2147483733" r:id="rId17"/>
    <p:sldLayoutId id="2147483734" r:id="rId18"/>
    <p:sldLayoutId id="2147483735" r:id="rId19"/>
    <p:sldLayoutId id="2147483742" r:id="rId20"/>
    <p:sldLayoutId id="2147483741" r:id="rId21"/>
    <p:sldLayoutId id="2147483743" r:id="rId22"/>
    <p:sldLayoutId id="2147483736" r:id="rId23"/>
    <p:sldLayoutId id="2147483745" r:id="rId24"/>
    <p:sldLayoutId id="2147483738" r:id="rId25"/>
    <p:sldLayoutId id="2147483739" r:id="rId26"/>
    <p:sldLayoutId id="2147483740" r:id="rId27"/>
    <p:sldLayoutId id="2147483731" r:id="rId28"/>
    <p:sldLayoutId id="2147483748" r:id="rId29"/>
  </p:sldLayoutIdLst>
  <p:hf hdr="0" dt="0"/>
  <p:txStyles>
    <p:titleStyle>
      <a:lvl1pPr algn="l" defTabSz="1828347" rtl="0" eaLnBrk="1" latinLnBrk="0" hangingPunct="1">
        <a:lnSpc>
          <a:spcPct val="90000"/>
        </a:lnSpc>
        <a:spcBef>
          <a:spcPct val="0"/>
        </a:spcBef>
        <a:buNone/>
        <a:defRPr sz="8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1828347" rtl="0" eaLnBrk="1" latinLnBrk="0" hangingPunct="1">
        <a:lnSpc>
          <a:spcPct val="100000"/>
        </a:lnSpc>
        <a:spcBef>
          <a:spcPts val="1690"/>
        </a:spcBef>
        <a:spcAft>
          <a:spcPts val="1690"/>
        </a:spcAft>
        <a:buFontTx/>
        <a:buNone/>
        <a:defRPr sz="58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1pPr>
      <a:lvl2pPr marL="0" indent="0" algn="l" defTabSz="1828347" rtl="0" eaLnBrk="1" latinLnBrk="0" hangingPunct="1">
        <a:lnSpc>
          <a:spcPct val="100000"/>
        </a:lnSpc>
        <a:spcBef>
          <a:spcPts val="1690"/>
        </a:spcBef>
        <a:spcAft>
          <a:spcPts val="0"/>
        </a:spcAft>
        <a:buFontTx/>
        <a:buNone/>
        <a:defRPr sz="5800" b="1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2pPr>
      <a:lvl3pPr marL="911166" indent="-911166" algn="l" defTabSz="1828347" rtl="0" eaLnBrk="1" latinLnBrk="0" hangingPunct="1">
        <a:lnSpc>
          <a:spcPct val="100000"/>
        </a:lnSpc>
        <a:spcBef>
          <a:spcPts val="1690"/>
        </a:spcBef>
        <a:spcAft>
          <a:spcPts val="1690"/>
        </a:spcAft>
        <a:buFont typeface=".Lucida Grande UI Regular"/>
        <a:buChar char="―"/>
        <a:defRPr sz="58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3pPr>
      <a:lvl4pPr marL="911166" indent="-911166" algn="l" defTabSz="1828347" rtl="0" eaLnBrk="1" latinLnBrk="0" hangingPunct="1">
        <a:lnSpc>
          <a:spcPct val="100000"/>
        </a:lnSpc>
        <a:spcBef>
          <a:spcPts val="1690"/>
        </a:spcBef>
        <a:spcAft>
          <a:spcPts val="1690"/>
        </a:spcAft>
        <a:buFont typeface="+mj-lt"/>
        <a:buAutoNum type="arabicPeriod"/>
        <a:defRPr sz="58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4pPr>
      <a:lvl5pPr marL="0" indent="0" algn="l" defTabSz="1828347" rtl="0" eaLnBrk="1" latinLnBrk="0" hangingPunct="1">
        <a:lnSpc>
          <a:spcPct val="100000"/>
        </a:lnSpc>
        <a:spcBef>
          <a:spcPts val="1690"/>
        </a:spcBef>
        <a:spcAft>
          <a:spcPts val="0"/>
        </a:spcAft>
        <a:buFontTx/>
        <a:buNone/>
        <a:defRPr sz="5800" b="1" kern="1200">
          <a:solidFill>
            <a:schemeClr val="tx2"/>
          </a:solidFill>
          <a:latin typeface="Arial" panose="020B0604020202020204" pitchFamily="34" charset="0"/>
          <a:ea typeface="+mn-ea"/>
          <a:cs typeface="+mn-cs"/>
        </a:defRPr>
      </a:lvl5pPr>
      <a:lvl6pPr marL="0" indent="0" algn="l" defTabSz="1828347" rtl="0" eaLnBrk="1" latinLnBrk="0" hangingPunct="1">
        <a:lnSpc>
          <a:spcPct val="100000"/>
        </a:lnSpc>
        <a:spcBef>
          <a:spcPts val="1690"/>
        </a:spcBef>
        <a:spcAft>
          <a:spcPts val="0"/>
        </a:spcAft>
        <a:buFontTx/>
        <a:buNone/>
        <a:defRPr sz="46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6pPr>
      <a:lvl7pPr marL="708755" indent="-708755" algn="l" defTabSz="1828347" rtl="0" eaLnBrk="1" latinLnBrk="0" hangingPunct="1">
        <a:lnSpc>
          <a:spcPct val="100000"/>
        </a:lnSpc>
        <a:spcBef>
          <a:spcPts val="1690"/>
        </a:spcBef>
        <a:spcAft>
          <a:spcPts val="0"/>
        </a:spcAft>
        <a:buFont typeface="Системный шрифт"/>
        <a:buChar char="—"/>
        <a:defRPr sz="46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7pPr>
      <a:lvl8pPr marL="708686" indent="-708686" algn="l" defTabSz="1828347" rtl="0" eaLnBrk="1" latinLnBrk="0" hangingPunct="1">
        <a:lnSpc>
          <a:spcPct val="100000"/>
        </a:lnSpc>
        <a:spcBef>
          <a:spcPts val="1690"/>
        </a:spcBef>
        <a:spcAft>
          <a:spcPts val="0"/>
        </a:spcAft>
        <a:buFont typeface="+mj-lt"/>
        <a:buAutoNum type="arabicPeriod"/>
        <a:defRPr sz="46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8pPr>
      <a:lvl9pPr marL="0" indent="0" algn="l" defTabSz="1828347" rtl="0" eaLnBrk="1" latinLnBrk="0" hangingPunct="1">
        <a:lnSpc>
          <a:spcPts val="5738"/>
        </a:lnSpc>
        <a:spcBef>
          <a:spcPts val="1773"/>
        </a:spcBef>
        <a:spcAft>
          <a:spcPts val="1773"/>
        </a:spcAft>
        <a:buFontTx/>
        <a:buNone/>
        <a:defRPr sz="4782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9pPr>
    </p:bodyStyle>
    <p:otherStyle>
      <a:defPPr>
        <a:defRPr lang="en-US"/>
      </a:defPPr>
      <a:lvl1pPr marL="0" algn="l" defTabSz="1828347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174" algn="l" defTabSz="1828347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347" algn="l" defTabSz="1828347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2519" algn="l" defTabSz="1828347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6693" algn="l" defTabSz="1828347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0868" algn="l" defTabSz="1828347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5040" algn="l" defTabSz="1828347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399214" algn="l" defTabSz="1828347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3385" algn="l" defTabSz="1828347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906" userDrawn="1">
          <p15:clr>
            <a:srgbClr val="F26B43"/>
          </p15:clr>
        </p15:guide>
        <p15:guide id="2" pos="7680" userDrawn="1">
          <p15:clr>
            <a:srgbClr val="F26B43"/>
          </p15:clr>
        </p15:guide>
        <p15:guide id="3" pos="1131" userDrawn="1">
          <p15:clr>
            <a:srgbClr val="F26B43"/>
          </p15:clr>
        </p15:guide>
        <p15:guide id="5" pos="1416" userDrawn="1">
          <p15:clr>
            <a:srgbClr val="F26B43"/>
          </p15:clr>
        </p15:guide>
        <p15:guide id="6" pos="1987" userDrawn="1">
          <p15:clr>
            <a:srgbClr val="F26B43"/>
          </p15:clr>
        </p15:guide>
        <p15:guide id="7" pos="2839" userDrawn="1">
          <p15:clr>
            <a:srgbClr val="F26B43"/>
          </p15:clr>
        </p15:guide>
        <p15:guide id="8" pos="3119" userDrawn="1">
          <p15:clr>
            <a:srgbClr val="F26B43"/>
          </p15:clr>
        </p15:guide>
        <p15:guide id="9" pos="3410" userDrawn="1">
          <p15:clr>
            <a:srgbClr val="F26B43"/>
          </p15:clr>
        </p15:guide>
        <p15:guide id="10" pos="4261" userDrawn="1">
          <p15:clr>
            <a:srgbClr val="F26B43"/>
          </p15:clr>
        </p15:guide>
        <p15:guide id="11" pos="4527" userDrawn="1">
          <p15:clr>
            <a:srgbClr val="F26B43"/>
          </p15:clr>
        </p15:guide>
        <p15:guide id="12" pos="7116" userDrawn="1">
          <p15:clr>
            <a:srgbClr val="F26B43"/>
          </p15:clr>
        </p15:guide>
        <p15:guide id="15" pos="7395" userDrawn="1">
          <p15:clr>
            <a:srgbClr val="F26B43"/>
          </p15:clr>
        </p15:guide>
        <p15:guide id="17" pos="8527" userDrawn="1">
          <p15:clr>
            <a:srgbClr val="F26B43"/>
          </p15:clr>
        </p15:guide>
        <p15:guide id="22" pos="8812" userDrawn="1">
          <p15:clr>
            <a:srgbClr val="F26B43"/>
          </p15:clr>
        </p15:guide>
        <p15:guide id="24" pos="11663" userDrawn="1">
          <p15:clr>
            <a:srgbClr val="F26B43"/>
          </p15:clr>
        </p15:guide>
        <p15:guide id="26" pos="11951" userDrawn="1">
          <p15:clr>
            <a:srgbClr val="F26B43"/>
          </p15:clr>
        </p15:guide>
        <p15:guide id="27" orient="horz" pos="554" userDrawn="1">
          <p15:clr>
            <a:srgbClr val="F26B43"/>
          </p15:clr>
        </p15:guide>
        <p15:guide id="28" orient="horz" pos="1113" userDrawn="1">
          <p15:clr>
            <a:srgbClr val="F26B43"/>
          </p15:clr>
        </p15:guide>
        <p15:guide id="29" orient="horz" pos="1672" userDrawn="1">
          <p15:clr>
            <a:srgbClr val="F26B43"/>
          </p15:clr>
        </p15:guide>
        <p15:guide id="30" orient="horz" pos="7250" userDrawn="1">
          <p15:clr>
            <a:srgbClr val="F26B43"/>
          </p15:clr>
        </p15:guide>
        <p15:guide id="31" orient="horz" pos="7806" userDrawn="1">
          <p15:clr>
            <a:srgbClr val="F26B43"/>
          </p15:clr>
        </p15:guide>
        <p15:guide id="33" pos="4839" userDrawn="1">
          <p15:clr>
            <a:srgbClr val="F26B43"/>
          </p15:clr>
        </p15:guide>
        <p15:guide id="34" pos="5402" userDrawn="1">
          <p15:clr>
            <a:srgbClr val="F26B43"/>
          </p15:clr>
        </p15:guide>
        <p15:guide id="35" pos="5973" userDrawn="1">
          <p15:clr>
            <a:srgbClr val="F26B43"/>
          </p15:clr>
        </p15:guide>
        <p15:guide id="36" pos="7960" userDrawn="1">
          <p15:clr>
            <a:srgbClr val="F26B43"/>
          </p15:clr>
        </p15:guide>
        <p15:guide id="37" pos="6541" userDrawn="1">
          <p15:clr>
            <a:srgbClr val="F26B43"/>
          </p15:clr>
        </p15:guide>
        <p15:guide id="38" pos="9386" userDrawn="1">
          <p15:clr>
            <a:srgbClr val="F26B43"/>
          </p15:clr>
        </p15:guide>
        <p15:guide id="39" pos="9666" userDrawn="1">
          <p15:clr>
            <a:srgbClr val="F26B43"/>
          </p15:clr>
        </p15:guide>
        <p15:guide id="40" pos="9957" userDrawn="1">
          <p15:clr>
            <a:srgbClr val="F26B43"/>
          </p15:clr>
        </p15:guide>
        <p15:guide id="41" pos="10237" userDrawn="1">
          <p15:clr>
            <a:srgbClr val="F26B43"/>
          </p15:clr>
        </p15:guide>
        <p15:guide id="42" pos="10522" userDrawn="1">
          <p15:clr>
            <a:srgbClr val="F26B43"/>
          </p15:clr>
        </p15:guide>
        <p15:guide id="43" pos="10805" userDrawn="1">
          <p15:clr>
            <a:srgbClr val="F26B43"/>
          </p15:clr>
        </p15:guide>
        <p15:guide id="44" pos="11089" userDrawn="1">
          <p15:clr>
            <a:srgbClr val="F26B43"/>
          </p15:clr>
        </p15:guide>
        <p15:guide id="45" pos="11375" userDrawn="1">
          <p15:clr>
            <a:srgbClr val="F26B43"/>
          </p15:clr>
        </p15:guide>
        <p15:guide id="46" pos="12234" userDrawn="1">
          <p15:clr>
            <a:srgbClr val="F26B43"/>
          </p15:clr>
        </p15:guide>
        <p15:guide id="47" pos="14500" userDrawn="1">
          <p15:clr>
            <a:srgbClr val="F26B43"/>
          </p15:clr>
        </p15:guide>
        <p15:guide id="48" orient="horz" pos="6691" userDrawn="1">
          <p15:clr>
            <a:srgbClr val="F26B43"/>
          </p15:clr>
        </p15:guide>
        <p15:guide id="49" orient="horz" pos="6134" userDrawn="1">
          <p15:clr>
            <a:srgbClr val="F26B43"/>
          </p15:clr>
        </p15:guide>
        <p15:guide id="50" orient="horz" pos="5578" userDrawn="1">
          <p15:clr>
            <a:srgbClr val="F26B43"/>
          </p15:clr>
        </p15:guide>
        <p15:guide id="51" orient="horz" pos="5295" userDrawn="1">
          <p15:clr>
            <a:srgbClr val="F26B43"/>
          </p15:clr>
        </p15:guide>
        <p15:guide id="52" orient="horz" pos="4460" userDrawn="1">
          <p15:clr>
            <a:srgbClr val="F26B43"/>
          </p15:clr>
        </p15:guide>
        <p15:guide id="53" orient="horz" pos="3347" userDrawn="1">
          <p15:clr>
            <a:srgbClr val="F26B43"/>
          </p15:clr>
        </p15:guide>
        <p15:guide id="54" orient="horz" pos="2788" userDrawn="1">
          <p15:clr>
            <a:srgbClr val="F26B43"/>
          </p15:clr>
        </p15:guide>
        <p15:guide id="55" orient="horz" pos="2231" userDrawn="1">
          <p15:clr>
            <a:srgbClr val="F26B43"/>
          </p15:clr>
        </p15:guide>
        <p15:guide id="56" pos="557" userDrawn="1">
          <p15:clr>
            <a:srgbClr val="F26B43"/>
          </p15:clr>
        </p15:guide>
        <p15:guide id="57" orient="horz" pos="278" userDrawn="1">
          <p15:clr>
            <a:srgbClr val="F26B43"/>
          </p15:clr>
        </p15:guide>
        <p15:guide id="58" orient="horz" pos="834" userDrawn="1">
          <p15:clr>
            <a:srgbClr val="F26B43"/>
          </p15:clr>
        </p15:guide>
        <p15:guide id="59" orient="horz" pos="1394" userDrawn="1">
          <p15:clr>
            <a:srgbClr val="F26B43"/>
          </p15:clr>
        </p15:guide>
        <p15:guide id="60" orient="horz" pos="1952" userDrawn="1">
          <p15:clr>
            <a:srgbClr val="F26B43"/>
          </p15:clr>
        </p15:guide>
        <p15:guide id="61" orient="horz" pos="2511" userDrawn="1">
          <p15:clr>
            <a:srgbClr val="F26B43"/>
          </p15:clr>
        </p15:guide>
        <p15:guide id="62" orient="horz" pos="3070" userDrawn="1">
          <p15:clr>
            <a:srgbClr val="F26B43"/>
          </p15:clr>
        </p15:guide>
        <p15:guide id="63" orient="horz" pos="3624" userDrawn="1">
          <p15:clr>
            <a:srgbClr val="F26B43"/>
          </p15:clr>
        </p15:guide>
        <p15:guide id="64" orient="horz" pos="4185" userDrawn="1">
          <p15:clr>
            <a:srgbClr val="F26B43"/>
          </p15:clr>
        </p15:guide>
        <p15:guide id="65" orient="horz" pos="4739" userDrawn="1">
          <p15:clr>
            <a:srgbClr val="F26B43"/>
          </p15:clr>
        </p15:guide>
        <p15:guide id="66" orient="horz" pos="5019" userDrawn="1">
          <p15:clr>
            <a:srgbClr val="F26B43"/>
          </p15:clr>
        </p15:guide>
        <p15:guide id="67" orient="horz" pos="5855" userDrawn="1">
          <p15:clr>
            <a:srgbClr val="F26B43"/>
          </p15:clr>
        </p15:guide>
        <p15:guide id="68" orient="horz" pos="6414" userDrawn="1">
          <p15:clr>
            <a:srgbClr val="F26B43"/>
          </p15:clr>
        </p15:guide>
        <p15:guide id="69" orient="horz" pos="6970" userDrawn="1">
          <p15:clr>
            <a:srgbClr val="F26B43"/>
          </p15:clr>
        </p15:guide>
        <p15:guide id="70" orient="horz" pos="7527" userDrawn="1">
          <p15:clr>
            <a:srgbClr val="F26B43"/>
          </p15:clr>
        </p15:guide>
        <p15:guide id="71" orient="horz" pos="8086" userDrawn="1">
          <p15:clr>
            <a:srgbClr val="F26B43"/>
          </p15:clr>
        </p15:guide>
        <p15:guide id="72" pos="8243" userDrawn="1">
          <p15:clr>
            <a:srgbClr val="F26B43"/>
          </p15:clr>
        </p15:guide>
        <p15:guide id="73" pos="9092" userDrawn="1">
          <p15:clr>
            <a:srgbClr val="F26B43"/>
          </p15:clr>
        </p15:guide>
        <p15:guide id="74" pos="12514" userDrawn="1">
          <p15:clr>
            <a:srgbClr val="F26B43"/>
          </p15:clr>
        </p15:guide>
        <p15:guide id="75" pos="12797" userDrawn="1">
          <p15:clr>
            <a:srgbClr val="F26B43"/>
          </p15:clr>
        </p15:guide>
        <p15:guide id="76" pos="13076" userDrawn="1">
          <p15:clr>
            <a:srgbClr val="F26B43"/>
          </p15:clr>
        </p15:guide>
        <p15:guide id="77" pos="13356" userDrawn="1">
          <p15:clr>
            <a:srgbClr val="F26B43"/>
          </p15:clr>
        </p15:guide>
        <p15:guide id="78" pos="13647" userDrawn="1">
          <p15:clr>
            <a:srgbClr val="F26B43"/>
          </p15:clr>
        </p15:guide>
        <p15:guide id="79" pos="13933" userDrawn="1">
          <p15:clr>
            <a:srgbClr val="F26B43"/>
          </p15:clr>
        </p15:guide>
        <p15:guide id="80" pos="14218" userDrawn="1">
          <p15:clr>
            <a:srgbClr val="F26B43"/>
          </p15:clr>
        </p15:guide>
        <p15:guide id="81" pos="14785" userDrawn="1">
          <p15:clr>
            <a:srgbClr val="F26B43"/>
          </p15:clr>
        </p15:guide>
        <p15:guide id="82" pos="15071" userDrawn="1">
          <p15:clr>
            <a:srgbClr val="F26B43"/>
          </p15:clr>
        </p15:guide>
        <p15:guide id="83" pos="6827" userDrawn="1">
          <p15:clr>
            <a:srgbClr val="F26B43"/>
          </p15:clr>
        </p15:guide>
        <p15:guide id="84" pos="6253" userDrawn="1">
          <p15:clr>
            <a:srgbClr val="F26B43"/>
          </p15:clr>
        </p15:guide>
        <p15:guide id="85" pos="5687" userDrawn="1">
          <p15:clr>
            <a:srgbClr val="F26B43"/>
          </p15:clr>
        </p15:guide>
        <p15:guide id="86" pos="5119" userDrawn="1">
          <p15:clr>
            <a:srgbClr val="F26B43"/>
          </p15:clr>
        </p15:guide>
        <p15:guide id="87" pos="3696" userDrawn="1">
          <p15:clr>
            <a:srgbClr val="F26B43"/>
          </p15:clr>
        </p15:guide>
        <p15:guide id="88" pos="3979" userDrawn="1">
          <p15:clr>
            <a:srgbClr val="F26B43"/>
          </p15:clr>
        </p15:guide>
        <p15:guide id="89" pos="2557" userDrawn="1">
          <p15:clr>
            <a:srgbClr val="F26B43"/>
          </p15:clr>
        </p15:guide>
        <p15:guide id="90" pos="2271" userDrawn="1">
          <p15:clr>
            <a:srgbClr val="F26B43"/>
          </p15:clr>
        </p15:guide>
        <p15:guide id="91" pos="1699" userDrawn="1">
          <p15:clr>
            <a:srgbClr val="F26B43"/>
          </p15:clr>
        </p15:guide>
        <p15:guide id="92" pos="848" userDrawn="1">
          <p15:clr>
            <a:srgbClr val="F26B43"/>
          </p15:clr>
        </p15:guide>
        <p15:guide id="93" pos="271" userDrawn="1">
          <p15:clr>
            <a:srgbClr val="F26B43"/>
          </p15:clr>
        </p15:guide>
        <p15:guide id="94" orient="horz" pos="836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640029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73947aa073_0_17"/>
          <p:cNvSpPr txBox="1">
            <a:spLocks noGrp="1"/>
          </p:cNvSpPr>
          <p:nvPr>
            <p:ph type="title"/>
          </p:nvPr>
        </p:nvSpPr>
        <p:spPr>
          <a:xfrm>
            <a:off x="1520412" y="810588"/>
            <a:ext cx="21343680" cy="157077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151888" rIns="0" bIns="0" rtlCol="0" anchor="t" anchorCtr="0">
            <a:noAutofit/>
          </a:bodyPr>
          <a:lstStyle/>
          <a:p>
            <a:pPr algn="ctr">
              <a:buSzPts val="4800"/>
            </a:pPr>
            <a:r>
              <a:rPr lang="ru-RU" sz="6751" dirty="0">
                <a:latin typeface="GT Eesti Pro Display Light" pitchFamily="2" charset="0"/>
                <a:ea typeface="Play"/>
                <a:cs typeface="Play"/>
                <a:sym typeface="Play"/>
              </a:rPr>
              <a:t>Циклы</a:t>
            </a:r>
            <a:endParaRPr sz="6751" dirty="0">
              <a:latin typeface="GT Eesti Pro Display Light" pitchFamily="2" charset="0"/>
              <a:ea typeface="Play"/>
              <a:cs typeface="Play"/>
              <a:sym typeface="Play"/>
            </a:endParaRPr>
          </a:p>
        </p:txBody>
      </p:sp>
      <p:sp>
        <p:nvSpPr>
          <p:cNvPr id="314" name="Google Shape;314;g73947aa073_0_17"/>
          <p:cNvSpPr txBox="1">
            <a:spLocks noGrp="1"/>
          </p:cNvSpPr>
          <p:nvPr>
            <p:ph type="ftr" idx="11"/>
          </p:nvPr>
        </p:nvSpPr>
        <p:spPr>
          <a:xfrm>
            <a:off x="1520412" y="12631804"/>
            <a:ext cx="17693298" cy="45566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86070" rtlCol="0" anchor="b" anchorCtr="0">
            <a:noAutofit/>
          </a:bodyPr>
          <a:lstStyle/>
          <a:p>
            <a:r>
              <a:rPr lang="ru-RU"/>
              <a:t>Python 18+</a:t>
            </a:r>
            <a:endParaRPr/>
          </a:p>
        </p:txBody>
      </p:sp>
      <p:sp>
        <p:nvSpPr>
          <p:cNvPr id="315" name="Google Shape;315;g73947aa073_0_17"/>
          <p:cNvSpPr txBox="1">
            <a:spLocks noGrp="1"/>
          </p:cNvSpPr>
          <p:nvPr>
            <p:ph type="sldNum" idx="12"/>
          </p:nvPr>
        </p:nvSpPr>
        <p:spPr>
          <a:xfrm>
            <a:off x="21586735" y="12617037"/>
            <a:ext cx="1285988" cy="47043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50629" tIns="0" rIns="50629" bIns="75944" rtlCol="0" anchor="b" anchorCtr="0">
            <a:noAutofit/>
          </a:bodyPr>
          <a:lstStyle/>
          <a:p>
            <a:fld id="{00000000-1234-1234-1234-123412341234}" type="slidenum">
              <a:rPr lang="ru-RU"/>
              <a:pPr/>
              <a:t>10</a:t>
            </a:fld>
            <a:endParaRPr/>
          </a:p>
        </p:txBody>
      </p:sp>
      <p:pic>
        <p:nvPicPr>
          <p:cNvPr id="317" name="Google Shape;317;g73947aa073_0_17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21090560" y="9401236"/>
            <a:ext cx="3021733" cy="302173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4690323B-9608-114E-AB5E-4A886C094E82}"/>
              </a:ext>
            </a:extLst>
          </p:cNvPr>
          <p:cNvSpPr/>
          <p:nvPr/>
        </p:nvSpPr>
        <p:spPr>
          <a:xfrm>
            <a:off x="2338482" y="3554520"/>
            <a:ext cx="20985151" cy="61773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sz="7200" dirty="0" err="1">
                <a:latin typeface="JetBrains Mono" panose="020B0509020102050004" pitchFamily="49" charset="0"/>
              </a:rPr>
              <a:t>i</a:t>
            </a:r>
            <a:r>
              <a:rPr lang="en" sz="7200" dirty="0">
                <a:latin typeface="JetBrains Mono" panose="020B0509020102050004" pitchFamily="49" charset="0"/>
              </a:rPr>
              <a:t> = 0</a:t>
            </a:r>
          </a:p>
          <a:p>
            <a:r>
              <a:rPr lang="en" sz="7200" dirty="0">
                <a:solidFill>
                  <a:schemeClr val="tx2"/>
                </a:solidFill>
                <a:latin typeface="JetBrains Mono" panose="020B0509020102050004" pitchFamily="49" charset="0"/>
              </a:rPr>
              <a:t>while</a:t>
            </a:r>
            <a:r>
              <a:rPr lang="en" sz="7200" dirty="0">
                <a:latin typeface="JetBrains Mono" panose="020B0509020102050004" pitchFamily="49" charset="0"/>
              </a:rPr>
              <a:t> </a:t>
            </a:r>
            <a:r>
              <a:rPr lang="en" sz="7200" dirty="0" err="1">
                <a:latin typeface="JetBrains Mono" panose="020B0509020102050004" pitchFamily="49" charset="0"/>
              </a:rPr>
              <a:t>i</a:t>
            </a:r>
            <a:r>
              <a:rPr lang="en" sz="7200" dirty="0">
                <a:latin typeface="JetBrains Mono" panose="020B0509020102050004" pitchFamily="49" charset="0"/>
              </a:rPr>
              <a:t> &lt; 100:</a:t>
            </a:r>
          </a:p>
          <a:p>
            <a:r>
              <a:rPr lang="ru-RU" sz="7200" dirty="0">
                <a:latin typeface="JetBrains Mono" panose="020B0509020102050004" pitchFamily="49" charset="0"/>
              </a:rPr>
              <a:t>  </a:t>
            </a:r>
            <a:r>
              <a:rPr lang="en" sz="7200" dirty="0">
                <a:latin typeface="JetBrains Mono" panose="020B0509020102050004" pitchFamily="49" charset="0"/>
              </a:rPr>
              <a:t>print("I will not waste chalk!")</a:t>
            </a:r>
          </a:p>
          <a:p>
            <a:r>
              <a:rPr lang="ru-RU" sz="7200" dirty="0">
                <a:latin typeface="JetBrains Mono" panose="020B0509020102050004" pitchFamily="49" charset="0"/>
              </a:rPr>
              <a:t>  </a:t>
            </a:r>
            <a:r>
              <a:rPr lang="en" sz="7200" dirty="0" err="1">
                <a:latin typeface="JetBrains Mono" panose="020B0509020102050004" pitchFamily="49" charset="0"/>
              </a:rPr>
              <a:t>i</a:t>
            </a:r>
            <a:r>
              <a:rPr lang="en" sz="7200" dirty="0">
                <a:latin typeface="JetBrains Mono" panose="020B0509020102050004" pitchFamily="49" charset="0"/>
              </a:rPr>
              <a:t>+=1;</a:t>
            </a:r>
          </a:p>
          <a:p>
            <a:pPr>
              <a:lnSpc>
                <a:spcPct val="150000"/>
              </a:lnSpc>
              <a:buClr>
                <a:schemeClr val="dk1"/>
              </a:buClr>
              <a:buSzPts val="1100"/>
            </a:pPr>
            <a:endParaRPr lang="en" sz="8000" u="sng" dirty="0">
              <a:solidFill>
                <a:srgbClr val="FF0000"/>
              </a:solidFill>
              <a:latin typeface="JetBrains Mono" panose="020B0509020102050004" pitchFamily="49" charset="0"/>
              <a:ea typeface="Courier New"/>
              <a:cs typeface="Courier New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6822658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7195CDF-9B52-A94B-B0E1-25F42910599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Что мы изучим на курсе?</a:t>
            </a:r>
          </a:p>
        </p:txBody>
      </p:sp>
    </p:spTree>
    <p:extLst>
      <p:ext uri="{BB962C8B-B14F-4D97-AF65-F5344CB8AC3E}">
        <p14:creationId xmlns:p14="http://schemas.microsoft.com/office/powerpoint/2010/main" val="13170255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D04B452-E5B7-884D-B76D-E01539892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Play"/>
                <a:sym typeface="Play"/>
              </a:rPr>
              <a:t>Синтаксис языка </a:t>
            </a:r>
            <a:r>
              <a:rPr lang="en-US" dirty="0">
                <a:latin typeface="Play"/>
                <a:sym typeface="Play"/>
              </a:rPr>
              <a:t>Python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7E087E6-7AB8-F940-85D3-DB7E77D84B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D26DF-754D-9F43-9AED-8751096E4570}" type="slidenum">
              <a:rPr lang="ru-RU" smtClean="0"/>
              <a:t>12</a:t>
            </a:fld>
            <a:endParaRPr lang="ru-RU" dirty="0"/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E79BFB07-5FA7-5C4E-B09C-B82434185A7C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3749634" y="3541713"/>
            <a:ext cx="13268407" cy="8856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7988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D04B452-E5B7-884D-B76D-E015398925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9889" y="454474"/>
            <a:ext cx="21668400" cy="2196000"/>
          </a:xfrm>
        </p:spPr>
        <p:txBody>
          <a:bodyPr/>
          <a:lstStyle/>
          <a:p>
            <a:r>
              <a:rPr lang="ru-RU" dirty="0">
                <a:latin typeface="Play"/>
                <a:sym typeface="Play"/>
              </a:rPr>
              <a:t>Основы алгоритмов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7E087E6-7AB8-F940-85D3-DB7E77D84B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D26DF-754D-9F43-9AED-8751096E4570}" type="slidenum">
              <a:rPr lang="ru-RU" smtClean="0"/>
              <a:t>13</a:t>
            </a:fld>
            <a:endParaRPr lang="ru-RU" dirty="0"/>
          </a:p>
        </p:txBody>
      </p:sp>
      <p:pic>
        <p:nvPicPr>
          <p:cNvPr id="9" name="Объект 8">
            <a:extLst>
              <a:ext uri="{FF2B5EF4-FFF2-40B4-BE49-F238E27FC236}">
                <a16:creationId xmlns:a16="http://schemas.microsoft.com/office/drawing/2014/main" id="{2CA2E60C-FB53-D144-8C4F-0B7181645FA7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1647491" y="3315704"/>
            <a:ext cx="17713324" cy="8856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6224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D04B452-E5B7-884D-B76D-E01539892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Play"/>
                <a:sym typeface="Play"/>
              </a:rPr>
              <a:t>Программирование ботов и запросов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7E087E6-7AB8-F940-85D3-DB7E77D84B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D26DF-754D-9F43-9AED-8751096E4570}" type="slidenum">
              <a:rPr lang="ru-RU" smtClean="0"/>
              <a:t>14</a:t>
            </a:fld>
            <a:endParaRPr lang="ru-RU" dirty="0"/>
          </a:p>
        </p:txBody>
      </p:sp>
      <p:pic>
        <p:nvPicPr>
          <p:cNvPr id="10" name="Объект 9">
            <a:extLst>
              <a:ext uri="{FF2B5EF4-FFF2-40B4-BE49-F238E27FC236}">
                <a16:creationId xmlns:a16="http://schemas.microsoft.com/office/drawing/2014/main" id="{B1354F93-CA7F-1142-B4C7-DB5F10046A2C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1991677" y="5204035"/>
            <a:ext cx="5080000" cy="508000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925852D9-C85E-4B46-A4DD-162A301FEB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4458" y="5536248"/>
            <a:ext cx="5689600" cy="50800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354D38B-51D8-A647-A9DA-A8F6CFC5CD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06839" y="8592990"/>
            <a:ext cx="6016255" cy="2586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0488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D04B452-E5B7-884D-B76D-E01539892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Play"/>
                <a:sym typeface="Play"/>
              </a:rPr>
              <a:t>Профессиональные инструменты разработки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7E087E6-7AB8-F940-85D3-DB7E77D84B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D26DF-754D-9F43-9AED-8751096E4570}" type="slidenum">
              <a:rPr lang="ru-RU" smtClean="0"/>
              <a:t>15</a:t>
            </a:fld>
            <a:endParaRPr lang="ru-RU" dirty="0"/>
          </a:p>
        </p:txBody>
      </p:sp>
      <p:pic>
        <p:nvPicPr>
          <p:cNvPr id="9" name="Объект 8">
            <a:extLst>
              <a:ext uri="{FF2B5EF4-FFF2-40B4-BE49-F238E27FC236}">
                <a16:creationId xmlns:a16="http://schemas.microsoft.com/office/drawing/2014/main" id="{1D16EC5B-3B88-3B48-93AE-6FF137762008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3481248" y="4415118"/>
            <a:ext cx="6657835" cy="6657835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D459F87E-F513-E046-98CF-7A31FDF839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11527" y="3848474"/>
            <a:ext cx="7791123" cy="7791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1395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3F8487F4-5330-EC42-84D1-69C9FA5094D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ru-RU" dirty="0" err="1"/>
              <a:t>Якупов</a:t>
            </a:r>
            <a:r>
              <a:rPr lang="ru-RU" dirty="0"/>
              <a:t> Павел/Кошелев Александр</a:t>
            </a:r>
          </a:p>
          <a:p>
            <a:endParaRPr lang="ru-RU" dirty="0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29D7159F-A573-5C42-9655-EFCF826161C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Спасибо за внимание!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26630605-F41E-0F4A-9B37-88C31990694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 err="1"/>
              <a:t>ons</a:t>
            </a:r>
            <a:r>
              <a:rPr lang="ru-RU" dirty="0"/>
              <a:t>@</a:t>
            </a:r>
            <a:r>
              <a:rPr lang="en-US" dirty="0" err="1"/>
              <a:t>ozon.ru</a:t>
            </a:r>
            <a:endParaRPr lang="en-US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704858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328ED425-07C1-DD48-A7FD-E8A4AF1660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97003" y="3986211"/>
            <a:ext cx="19421538" cy="4419601"/>
          </a:xfrm>
        </p:spPr>
        <p:txBody>
          <a:bodyPr/>
          <a:lstStyle/>
          <a:p>
            <a:br>
              <a:rPr lang="ru-RU" dirty="0"/>
            </a:br>
            <a:br>
              <a:rPr lang="ru-RU" dirty="0"/>
            </a:br>
            <a:r>
              <a:rPr lang="en-US" dirty="0"/>
              <a:t>Python 18+</a:t>
            </a:r>
            <a:endParaRPr lang="ru-RU" sz="8000" dirty="0"/>
          </a:p>
        </p:txBody>
      </p:sp>
    </p:spTree>
    <p:extLst>
      <p:ext uri="{BB962C8B-B14F-4D97-AF65-F5344CB8AC3E}">
        <p14:creationId xmlns:p14="http://schemas.microsoft.com/office/powerpoint/2010/main" val="42010525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73947aa073_0_8"/>
          <p:cNvSpPr txBox="1">
            <a:spLocks noGrp="1"/>
          </p:cNvSpPr>
          <p:nvPr>
            <p:ph type="title"/>
          </p:nvPr>
        </p:nvSpPr>
        <p:spPr>
          <a:xfrm>
            <a:off x="1520412" y="810588"/>
            <a:ext cx="21343680" cy="157077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151888" rIns="0" bIns="0" rtlCol="0" anchor="t" anchorCtr="0">
            <a:noAutofit/>
          </a:bodyPr>
          <a:lstStyle/>
          <a:p>
            <a:pPr algn="ctr">
              <a:buSzPts val="4800"/>
            </a:pPr>
            <a:r>
              <a:rPr lang="ru-RU" sz="6751" dirty="0">
                <a:latin typeface="GT Eesti Pro Display" pitchFamily="2" charset="0"/>
                <a:ea typeface="Play"/>
                <a:cs typeface="Play"/>
                <a:sym typeface="Play"/>
              </a:rPr>
              <a:t>Особенности синтаксиса </a:t>
            </a:r>
            <a:r>
              <a:rPr lang="ru-RU" sz="6751" dirty="0" err="1">
                <a:latin typeface="GT Eesti Pro Display" pitchFamily="2" charset="0"/>
                <a:ea typeface="Play"/>
                <a:cs typeface="Play"/>
                <a:sym typeface="Play"/>
              </a:rPr>
              <a:t>Python</a:t>
            </a:r>
            <a:endParaRPr sz="6751" dirty="0">
              <a:latin typeface="GT Eesti Pro Display" pitchFamily="2" charset="0"/>
              <a:ea typeface="Play"/>
              <a:cs typeface="Play"/>
              <a:sym typeface="Play"/>
            </a:endParaRPr>
          </a:p>
        </p:txBody>
      </p:sp>
      <p:sp>
        <p:nvSpPr>
          <p:cNvPr id="304" name="Google Shape;304;g73947aa073_0_8"/>
          <p:cNvSpPr txBox="1">
            <a:spLocks noGrp="1"/>
          </p:cNvSpPr>
          <p:nvPr>
            <p:ph type="ftr" idx="11"/>
          </p:nvPr>
        </p:nvSpPr>
        <p:spPr>
          <a:xfrm>
            <a:off x="1520412" y="12631804"/>
            <a:ext cx="17693298" cy="45566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86070" rtlCol="0" anchor="b" anchorCtr="0">
            <a:noAutofit/>
          </a:bodyPr>
          <a:lstStyle/>
          <a:p>
            <a:r>
              <a:rPr lang="ru-RU" dirty="0" err="1"/>
              <a:t>Python</a:t>
            </a:r>
            <a:r>
              <a:rPr lang="ru-RU" dirty="0"/>
              <a:t> 18+</a:t>
            </a:r>
            <a:endParaRPr dirty="0"/>
          </a:p>
        </p:txBody>
      </p:sp>
      <p:sp>
        <p:nvSpPr>
          <p:cNvPr id="305" name="Google Shape;305;g73947aa073_0_8"/>
          <p:cNvSpPr txBox="1">
            <a:spLocks noGrp="1"/>
          </p:cNvSpPr>
          <p:nvPr>
            <p:ph type="sldNum" idx="12"/>
          </p:nvPr>
        </p:nvSpPr>
        <p:spPr>
          <a:xfrm>
            <a:off x="21586735" y="12617037"/>
            <a:ext cx="1285988" cy="47043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50629" tIns="0" rIns="50629" bIns="75944" rtlCol="0" anchor="b" anchorCtr="0">
            <a:noAutofit/>
          </a:bodyPr>
          <a:lstStyle/>
          <a:p>
            <a:fld id="{00000000-1234-1234-1234-123412341234}" type="slidenum">
              <a:rPr lang="ru-RU"/>
              <a:pPr/>
              <a:t>3</a:t>
            </a:fld>
            <a:endParaRPr/>
          </a:p>
        </p:txBody>
      </p:sp>
      <p:sp>
        <p:nvSpPr>
          <p:cNvPr id="307" name="Google Shape;307;g73947aa073_0_8"/>
          <p:cNvSpPr txBox="1"/>
          <p:nvPr/>
        </p:nvSpPr>
        <p:spPr>
          <a:xfrm>
            <a:off x="3494836" y="7719219"/>
            <a:ext cx="17062962" cy="4219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8578" tIns="128578" rIns="128578" bIns="128578" anchor="t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ru-RU" sz="7454" u="sng" dirty="0">
                <a:solidFill>
                  <a:srgbClr val="FF0000"/>
                </a:solidFill>
                <a:latin typeface="JetBrains Mono" panose="020B0509020102050004" pitchFamily="49" charset="0"/>
                <a:ea typeface="Courier New"/>
                <a:cs typeface="Courier New"/>
                <a:sym typeface="Courier New"/>
              </a:rPr>
              <a:t> </a:t>
            </a:r>
            <a:r>
              <a:rPr lang="ru-RU" sz="7454" u="sng" dirty="0" err="1">
                <a:solidFill>
                  <a:srgbClr val="FF0000"/>
                </a:solidFill>
                <a:latin typeface="JetBrains Mono" panose="020B0509020102050004" pitchFamily="49" charset="0"/>
                <a:ea typeface="Courier New"/>
                <a:cs typeface="Courier New"/>
                <a:sym typeface="Courier New"/>
              </a:rPr>
              <a:t>b</a:t>
            </a:r>
            <a:r>
              <a:rPr lang="ru-RU" sz="7454" u="sng" dirty="0">
                <a:solidFill>
                  <a:srgbClr val="FF0000"/>
                </a:solidFill>
                <a:latin typeface="JetBrains Mono" panose="020B0509020102050004" pitchFamily="49" charset="0"/>
                <a:ea typeface="Courier New"/>
                <a:cs typeface="Courier New"/>
                <a:sym typeface="Courier New"/>
              </a:rPr>
              <a:t> =14 </a:t>
            </a:r>
            <a:endParaRPr sz="7454" u="sng" dirty="0">
              <a:solidFill>
                <a:srgbClr val="FF0000"/>
              </a:solidFill>
              <a:latin typeface="JetBrains Mono" panose="020B0509020102050004" pitchFamily="49" charset="0"/>
              <a:ea typeface="Courier New"/>
              <a:cs typeface="Courier New"/>
              <a:sym typeface="Courier New"/>
            </a:endParaRPr>
          </a:p>
          <a:p>
            <a:pPr>
              <a:lnSpc>
                <a:spcPct val="115000"/>
              </a:lnSpc>
            </a:pPr>
            <a:r>
              <a:rPr lang="ru-RU" sz="7454" u="sng" dirty="0">
                <a:solidFill>
                  <a:srgbClr val="FF0000"/>
                </a:solidFill>
                <a:latin typeface="GT Eesti Pro Display Light" pitchFamily="2" charset="0"/>
                <a:ea typeface="Courier New"/>
                <a:cs typeface="Courier New"/>
                <a:sym typeface="Courier New"/>
              </a:rPr>
              <a:t>этот код приведёт к ошибке из-за лишнего пробела</a:t>
            </a:r>
            <a:endParaRPr sz="5063" dirty="0">
              <a:latin typeface="GT Eesti Pro Display Light" pitchFamily="2" charset="0"/>
            </a:endParaRPr>
          </a:p>
        </p:txBody>
      </p:sp>
      <p:pic>
        <p:nvPicPr>
          <p:cNvPr id="10" name="Google Shape;363;p15">
            <a:extLst>
              <a:ext uri="{FF2B5EF4-FFF2-40B4-BE49-F238E27FC236}">
                <a16:creationId xmlns:a16="http://schemas.microsoft.com/office/drawing/2014/main" id="{53D07ACC-5E76-1C40-AB69-21E047B9D6D3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087288" y="10722322"/>
            <a:ext cx="1570869" cy="157086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50878A47-BAB5-864E-B54C-F06CFF71F9D1}"/>
              </a:ext>
            </a:extLst>
          </p:cNvPr>
          <p:cNvSpPr/>
          <p:nvPr/>
        </p:nvSpPr>
        <p:spPr>
          <a:xfrm>
            <a:off x="3494836" y="3550949"/>
            <a:ext cx="12188825" cy="395563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" sz="9600" dirty="0">
                <a:solidFill>
                  <a:schemeClr val="dk1"/>
                </a:solidFill>
                <a:latin typeface="JetBrains Mono" panose="020B0509020102050004" pitchFamily="49" charset="0"/>
                <a:ea typeface="Courier New"/>
                <a:cs typeface="Courier New"/>
                <a:sym typeface="Courier New"/>
              </a:rPr>
              <a:t>python </a:t>
            </a:r>
          </a:p>
          <a:p>
            <a:pPr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" sz="9600" dirty="0">
                <a:solidFill>
                  <a:schemeClr val="dk1"/>
                </a:solidFill>
                <a:latin typeface="JetBrains Mono" panose="020B0509020102050004" pitchFamily="49" charset="0"/>
                <a:ea typeface="Courier New"/>
                <a:cs typeface="Courier New"/>
                <a:sym typeface="Courier New"/>
              </a:rPr>
              <a:t>a = 14</a:t>
            </a:r>
          </a:p>
          <a:p>
            <a:pPr>
              <a:lnSpc>
                <a:spcPct val="115000"/>
              </a:lnSpc>
              <a:buClr>
                <a:schemeClr val="dk1"/>
              </a:buClr>
              <a:buSzPts val="1100"/>
            </a:pPr>
            <a:endParaRPr lang="en" sz="2800" u="sng" dirty="0">
              <a:solidFill>
                <a:srgbClr val="FF0000"/>
              </a:solidFill>
              <a:latin typeface="JetBrains Mono" panose="020B0509020102050004" pitchFamily="49" charset="0"/>
              <a:ea typeface="Courier New"/>
              <a:cs typeface="Courier New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9328796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73947aa073_0_17"/>
          <p:cNvSpPr txBox="1">
            <a:spLocks noGrp="1"/>
          </p:cNvSpPr>
          <p:nvPr>
            <p:ph type="title"/>
          </p:nvPr>
        </p:nvSpPr>
        <p:spPr>
          <a:xfrm>
            <a:off x="1520412" y="810588"/>
            <a:ext cx="21343680" cy="157077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151888" rIns="0" bIns="0" rtlCol="0" anchor="t" anchorCtr="0">
            <a:noAutofit/>
          </a:bodyPr>
          <a:lstStyle/>
          <a:p>
            <a:pPr algn="ctr">
              <a:buSzPts val="4800"/>
            </a:pPr>
            <a:r>
              <a:rPr lang="ru-RU" sz="6751" dirty="0">
                <a:latin typeface="GT Eesti Pro Display Light" pitchFamily="2" charset="0"/>
                <a:ea typeface="Play"/>
                <a:cs typeface="Play"/>
                <a:sym typeface="Play"/>
              </a:rPr>
              <a:t>Типичная программа на </a:t>
            </a:r>
            <a:r>
              <a:rPr lang="ru-RU" sz="6751" dirty="0" err="1">
                <a:latin typeface="GT Eesti Pro Display Light" pitchFamily="2" charset="0"/>
                <a:ea typeface="Play"/>
                <a:cs typeface="Play"/>
                <a:sym typeface="Play"/>
              </a:rPr>
              <a:t>Python</a:t>
            </a:r>
            <a:endParaRPr sz="6751" dirty="0">
              <a:latin typeface="GT Eesti Pro Display Light" pitchFamily="2" charset="0"/>
              <a:ea typeface="Play"/>
              <a:cs typeface="Play"/>
              <a:sym typeface="Play"/>
            </a:endParaRPr>
          </a:p>
        </p:txBody>
      </p:sp>
      <p:sp>
        <p:nvSpPr>
          <p:cNvPr id="314" name="Google Shape;314;g73947aa073_0_17"/>
          <p:cNvSpPr txBox="1">
            <a:spLocks noGrp="1"/>
          </p:cNvSpPr>
          <p:nvPr>
            <p:ph type="ftr" idx="11"/>
          </p:nvPr>
        </p:nvSpPr>
        <p:spPr>
          <a:xfrm>
            <a:off x="1520412" y="12631804"/>
            <a:ext cx="17693298" cy="45566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86070" rtlCol="0" anchor="b" anchorCtr="0">
            <a:noAutofit/>
          </a:bodyPr>
          <a:lstStyle/>
          <a:p>
            <a:r>
              <a:rPr lang="ru-RU"/>
              <a:t>Python 18+</a:t>
            </a:r>
            <a:endParaRPr/>
          </a:p>
        </p:txBody>
      </p:sp>
      <p:sp>
        <p:nvSpPr>
          <p:cNvPr id="315" name="Google Shape;315;g73947aa073_0_17"/>
          <p:cNvSpPr txBox="1">
            <a:spLocks noGrp="1"/>
          </p:cNvSpPr>
          <p:nvPr>
            <p:ph type="sldNum" idx="12"/>
          </p:nvPr>
        </p:nvSpPr>
        <p:spPr>
          <a:xfrm>
            <a:off x="21586735" y="12617037"/>
            <a:ext cx="1285988" cy="47043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50629" tIns="0" rIns="50629" bIns="75944" rtlCol="0" anchor="b" anchorCtr="0">
            <a:noAutofit/>
          </a:bodyPr>
          <a:lstStyle/>
          <a:p>
            <a:fld id="{00000000-1234-1234-1234-123412341234}" type="slidenum">
              <a:rPr lang="ru-RU"/>
              <a:pPr/>
              <a:t>4</a:t>
            </a:fld>
            <a:endParaRPr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5FD37CD2-8558-B64C-9A0F-7DBF1AB2DAE1}"/>
              </a:ext>
            </a:extLst>
          </p:cNvPr>
          <p:cNvSpPr/>
          <p:nvPr/>
        </p:nvSpPr>
        <p:spPr>
          <a:xfrm>
            <a:off x="2487046" y="2381366"/>
            <a:ext cx="12188825" cy="1118594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  <a:buClr>
                <a:schemeClr val="dk1"/>
              </a:buClr>
              <a:buSzPts val="1100"/>
            </a:pPr>
            <a:r>
              <a:rPr lang="en" sz="4800" dirty="0">
                <a:solidFill>
                  <a:srgbClr val="0000FF"/>
                </a:solidFill>
                <a:highlight>
                  <a:srgbClr val="FFFFFF"/>
                </a:highlight>
                <a:latin typeface="JetBrains Mono Medium" panose="020B0509020102050004" pitchFamily="49" charset="0"/>
                <a:ea typeface="Courier New"/>
                <a:cs typeface="Courier New"/>
                <a:sym typeface="Courier New"/>
              </a:rPr>
              <a:t>for</a:t>
            </a:r>
            <a:r>
              <a:rPr lang="en" sz="4800" dirty="0">
                <a:solidFill>
                  <a:schemeClr val="dk1"/>
                </a:solidFill>
                <a:highlight>
                  <a:srgbClr val="FFFFFF"/>
                </a:highlight>
                <a:latin typeface="JetBrains Mono Medium" panose="020B0509020102050004" pitchFamily="49" charset="0"/>
                <a:ea typeface="Courier New"/>
                <a:cs typeface="Courier New"/>
                <a:sym typeface="Courier New"/>
              </a:rPr>
              <a:t> name </a:t>
            </a:r>
            <a:r>
              <a:rPr lang="en" sz="4800" dirty="0">
                <a:solidFill>
                  <a:srgbClr val="0000FF"/>
                </a:solidFill>
                <a:highlight>
                  <a:srgbClr val="FFFFFF"/>
                </a:highlight>
                <a:latin typeface="JetBrains Mono Medium" panose="020B0509020102050004" pitchFamily="49" charset="0"/>
                <a:ea typeface="Courier New"/>
                <a:cs typeface="Courier New"/>
                <a:sym typeface="Courier New"/>
              </a:rPr>
              <a:t>in</a:t>
            </a:r>
            <a:r>
              <a:rPr lang="en" sz="4800" dirty="0">
                <a:solidFill>
                  <a:schemeClr val="dk1"/>
                </a:solidFill>
                <a:highlight>
                  <a:srgbClr val="FFFFFF"/>
                </a:highlight>
                <a:latin typeface="JetBrains Mono Medium" panose="020B0509020102050004" pitchFamily="49" charset="0"/>
                <a:ea typeface="Courier New"/>
                <a:cs typeface="Courier New"/>
                <a:sym typeface="Courier New"/>
              </a:rPr>
              <a:t> </a:t>
            </a:r>
            <a:r>
              <a:rPr lang="en" sz="4800" dirty="0" err="1">
                <a:solidFill>
                  <a:schemeClr val="dk1"/>
                </a:solidFill>
                <a:highlight>
                  <a:srgbClr val="FFFFFF"/>
                </a:highlight>
                <a:latin typeface="JetBrains Mono Medium" panose="020B0509020102050004" pitchFamily="49" charset="0"/>
                <a:ea typeface="Courier New"/>
                <a:cs typeface="Courier New"/>
                <a:sym typeface="Courier New"/>
              </a:rPr>
              <a:t>directory_files</a:t>
            </a:r>
            <a:r>
              <a:rPr lang="en" sz="4800" dirty="0">
                <a:solidFill>
                  <a:schemeClr val="dk1"/>
                </a:solidFill>
                <a:highlight>
                  <a:srgbClr val="FFFFFF"/>
                </a:highlight>
                <a:latin typeface="JetBrains Mono Medium" panose="020B0509020102050004" pitchFamily="49" charset="0"/>
                <a:ea typeface="Courier New"/>
                <a:cs typeface="Courier New"/>
                <a:sym typeface="Courier New"/>
              </a:rPr>
              <a:t> </a:t>
            </a:r>
            <a:endParaRPr lang="en" sz="4800" dirty="0">
              <a:solidFill>
                <a:srgbClr val="008000"/>
              </a:solidFill>
              <a:highlight>
                <a:srgbClr val="FFFFFF"/>
              </a:highlight>
              <a:latin typeface="JetBrains Mono Medium" panose="020B0509020102050004" pitchFamily="49" charset="0"/>
              <a:ea typeface="Courier New"/>
              <a:cs typeface="Courier New"/>
              <a:sym typeface="Courier New"/>
            </a:endParaRPr>
          </a:p>
          <a:p>
            <a:pPr>
              <a:lnSpc>
                <a:spcPct val="150000"/>
              </a:lnSpc>
              <a:buClr>
                <a:schemeClr val="dk1"/>
              </a:buClr>
              <a:buSzPts val="1100"/>
            </a:pPr>
            <a:r>
              <a:rPr lang="en" sz="4800" dirty="0">
                <a:solidFill>
                  <a:schemeClr val="dk1"/>
                </a:solidFill>
                <a:highlight>
                  <a:srgbClr val="FFFFFF"/>
                </a:highlight>
                <a:latin typeface="JetBrains Mono Medium" panose="020B0509020102050004" pitchFamily="49" charset="0"/>
                <a:ea typeface="Courier New"/>
                <a:cs typeface="Courier New"/>
                <a:sym typeface="Courier New"/>
              </a:rPr>
              <a:t>   </a:t>
            </a:r>
            <a:r>
              <a:rPr lang="en" sz="4800" dirty="0">
                <a:solidFill>
                  <a:srgbClr val="0000FF"/>
                </a:solidFill>
                <a:highlight>
                  <a:srgbClr val="FFFFFF"/>
                </a:highlight>
                <a:latin typeface="JetBrains Mono Medium" panose="020B0509020102050004" pitchFamily="49" charset="0"/>
                <a:ea typeface="Courier New"/>
                <a:cs typeface="Courier New"/>
                <a:sym typeface="Courier New"/>
              </a:rPr>
              <a:t>print</a:t>
            </a:r>
            <a:r>
              <a:rPr lang="en" sz="4800" dirty="0">
                <a:solidFill>
                  <a:schemeClr val="dk1"/>
                </a:solidFill>
                <a:highlight>
                  <a:srgbClr val="FFFFFF"/>
                </a:highlight>
                <a:latin typeface="JetBrains Mono Medium" panose="020B0509020102050004" pitchFamily="49" charset="0"/>
                <a:ea typeface="Courier New"/>
                <a:cs typeface="Courier New"/>
                <a:sym typeface="Courier New"/>
              </a:rPr>
              <a:t>(name)</a:t>
            </a:r>
          </a:p>
          <a:p>
            <a:pPr>
              <a:lnSpc>
                <a:spcPct val="150000"/>
              </a:lnSpc>
              <a:buClr>
                <a:schemeClr val="dk1"/>
              </a:buClr>
              <a:buSzPts val="1100"/>
            </a:pPr>
            <a:r>
              <a:rPr lang="en" sz="4800" dirty="0">
                <a:solidFill>
                  <a:schemeClr val="dk1"/>
                </a:solidFill>
                <a:highlight>
                  <a:srgbClr val="FFFFFF"/>
                </a:highlight>
                <a:latin typeface="JetBrains Mono Medium" panose="020B0509020102050004" pitchFamily="49" charset="0"/>
                <a:ea typeface="Courier New"/>
                <a:cs typeface="Courier New"/>
                <a:sym typeface="Courier New"/>
              </a:rPr>
              <a:t>   size = take(name) </a:t>
            </a:r>
            <a:endParaRPr lang="en" sz="4800" dirty="0">
              <a:solidFill>
                <a:srgbClr val="008000"/>
              </a:solidFill>
              <a:highlight>
                <a:srgbClr val="FFFFFF"/>
              </a:highlight>
              <a:latin typeface="JetBrains Mono Medium" panose="020B0509020102050004" pitchFamily="49" charset="0"/>
              <a:ea typeface="Courier New"/>
              <a:cs typeface="Courier New"/>
              <a:sym typeface="Courier New"/>
            </a:endParaRPr>
          </a:p>
          <a:p>
            <a:pPr>
              <a:lnSpc>
                <a:spcPct val="150000"/>
              </a:lnSpc>
              <a:buClr>
                <a:schemeClr val="dk1"/>
              </a:buClr>
              <a:buSzPts val="1100"/>
            </a:pPr>
            <a:r>
              <a:rPr lang="en" sz="4800" dirty="0">
                <a:solidFill>
                  <a:schemeClr val="dk1"/>
                </a:solidFill>
                <a:highlight>
                  <a:srgbClr val="FFFFFF"/>
                </a:highlight>
                <a:latin typeface="JetBrains Mono Medium" panose="020B0509020102050004" pitchFamily="49" charset="0"/>
                <a:ea typeface="Courier New"/>
                <a:cs typeface="Courier New"/>
                <a:sym typeface="Courier New"/>
              </a:rPr>
              <a:t>   </a:t>
            </a:r>
            <a:r>
              <a:rPr lang="en" sz="4800" dirty="0">
                <a:solidFill>
                  <a:srgbClr val="0000FF"/>
                </a:solidFill>
                <a:highlight>
                  <a:srgbClr val="FFFFFF"/>
                </a:highlight>
                <a:latin typeface="JetBrains Mono Medium" panose="020B0509020102050004" pitchFamily="49" charset="0"/>
                <a:ea typeface="Courier New"/>
                <a:cs typeface="Courier New"/>
                <a:sym typeface="Courier New"/>
              </a:rPr>
              <a:t>print</a:t>
            </a:r>
            <a:r>
              <a:rPr lang="en" sz="4800" dirty="0">
                <a:solidFill>
                  <a:schemeClr val="dk1"/>
                </a:solidFill>
                <a:highlight>
                  <a:srgbClr val="FFFFFF"/>
                </a:highlight>
                <a:latin typeface="JetBrains Mono Medium" panose="020B0509020102050004" pitchFamily="49" charset="0"/>
                <a:ea typeface="Courier New"/>
                <a:cs typeface="Courier New"/>
                <a:sym typeface="Courier New"/>
              </a:rPr>
              <a:t>(size)</a:t>
            </a:r>
          </a:p>
          <a:p>
            <a:pPr>
              <a:lnSpc>
                <a:spcPct val="150000"/>
              </a:lnSpc>
              <a:buClr>
                <a:schemeClr val="dk1"/>
              </a:buClr>
              <a:buSzPts val="1100"/>
            </a:pPr>
            <a:endParaRPr lang="en" sz="4800" dirty="0">
              <a:solidFill>
                <a:schemeClr val="dk1"/>
              </a:solidFill>
              <a:highlight>
                <a:srgbClr val="FFFFFF"/>
              </a:highlight>
              <a:latin typeface="JetBrains Mono Medium" panose="020B0509020102050004" pitchFamily="49" charset="0"/>
              <a:ea typeface="Courier New"/>
              <a:cs typeface="Courier New"/>
              <a:sym typeface="Courier New"/>
            </a:endParaRPr>
          </a:p>
          <a:p>
            <a:pPr>
              <a:lnSpc>
                <a:spcPct val="150000"/>
              </a:lnSpc>
              <a:buClr>
                <a:schemeClr val="dk1"/>
              </a:buClr>
              <a:buSzPts val="1100"/>
            </a:pPr>
            <a:endParaRPr lang="en" sz="4800" dirty="0">
              <a:solidFill>
                <a:schemeClr val="dk1"/>
              </a:solidFill>
              <a:highlight>
                <a:srgbClr val="FFFFFF"/>
              </a:highlight>
              <a:latin typeface="JetBrains Mono Medium" panose="020B0509020102050004" pitchFamily="49" charset="0"/>
              <a:ea typeface="Courier New"/>
              <a:cs typeface="Courier New"/>
              <a:sym typeface="Courier New"/>
            </a:endParaRPr>
          </a:p>
          <a:p>
            <a:pPr>
              <a:lnSpc>
                <a:spcPct val="150000"/>
              </a:lnSpc>
              <a:buClr>
                <a:schemeClr val="dk1"/>
              </a:buClr>
              <a:buSzPts val="1100"/>
            </a:pPr>
            <a:r>
              <a:rPr lang="en" sz="4800" dirty="0">
                <a:solidFill>
                  <a:schemeClr val="dk1"/>
                </a:solidFill>
                <a:highlight>
                  <a:srgbClr val="FFFFFF"/>
                </a:highlight>
                <a:latin typeface="JetBrains Mono Medium" panose="020B0509020102050004" pitchFamily="49" charset="0"/>
                <a:ea typeface="Courier New"/>
                <a:cs typeface="Courier New"/>
                <a:sym typeface="Courier New"/>
              </a:rPr>
              <a:t>   </a:t>
            </a:r>
            <a:r>
              <a:rPr lang="en" sz="4800" dirty="0">
                <a:solidFill>
                  <a:srgbClr val="0000FF"/>
                </a:solidFill>
                <a:highlight>
                  <a:srgbClr val="FFFFFF"/>
                </a:highlight>
                <a:latin typeface="JetBrains Mono Medium" panose="020B0509020102050004" pitchFamily="49" charset="0"/>
                <a:ea typeface="Courier New"/>
                <a:cs typeface="Courier New"/>
                <a:sym typeface="Courier New"/>
              </a:rPr>
              <a:t>if</a:t>
            </a:r>
            <a:r>
              <a:rPr lang="en" sz="4800" dirty="0">
                <a:solidFill>
                  <a:schemeClr val="dk1"/>
                </a:solidFill>
                <a:highlight>
                  <a:srgbClr val="FFFFFF"/>
                </a:highlight>
                <a:latin typeface="JetBrains Mono Medium" panose="020B0509020102050004" pitchFamily="49" charset="0"/>
                <a:ea typeface="Courier New"/>
                <a:cs typeface="Courier New"/>
                <a:sym typeface="Courier New"/>
              </a:rPr>
              <a:t> size &lt; </a:t>
            </a:r>
            <a:r>
              <a:rPr lang="en" sz="4800" dirty="0">
                <a:solidFill>
                  <a:srgbClr val="098658"/>
                </a:solidFill>
                <a:highlight>
                  <a:srgbClr val="FFFFFF"/>
                </a:highlight>
                <a:latin typeface="JetBrains Mono Medium" panose="020B0509020102050004" pitchFamily="49" charset="0"/>
                <a:ea typeface="Courier New"/>
                <a:cs typeface="Courier New"/>
                <a:sym typeface="Courier New"/>
              </a:rPr>
              <a:t>78000</a:t>
            </a:r>
            <a:r>
              <a:rPr lang="en" sz="4800" dirty="0">
                <a:solidFill>
                  <a:schemeClr val="dk1"/>
                </a:solidFill>
                <a:highlight>
                  <a:srgbClr val="FFFFFF"/>
                </a:highlight>
                <a:latin typeface="JetBrains Mono Medium" panose="020B0509020102050004" pitchFamily="49" charset="0"/>
                <a:ea typeface="Courier New"/>
                <a:cs typeface="Courier New"/>
                <a:sym typeface="Courier New"/>
              </a:rPr>
              <a:t>:</a:t>
            </a:r>
            <a:endParaRPr lang="en" sz="4800" dirty="0">
              <a:solidFill>
                <a:srgbClr val="008000"/>
              </a:solidFill>
              <a:highlight>
                <a:srgbClr val="FFFFFF"/>
              </a:highlight>
              <a:latin typeface="JetBrains Mono Medium" panose="020B0509020102050004" pitchFamily="49" charset="0"/>
              <a:ea typeface="Courier New"/>
              <a:cs typeface="Courier New"/>
              <a:sym typeface="Courier New"/>
            </a:endParaRPr>
          </a:p>
          <a:p>
            <a:pPr>
              <a:lnSpc>
                <a:spcPct val="150000"/>
              </a:lnSpc>
              <a:buClr>
                <a:schemeClr val="dk1"/>
              </a:buClr>
              <a:buSzPts val="1100"/>
            </a:pPr>
            <a:r>
              <a:rPr lang="en" sz="4800" dirty="0">
                <a:solidFill>
                  <a:schemeClr val="dk1"/>
                </a:solidFill>
                <a:highlight>
                  <a:srgbClr val="FFFFFF"/>
                </a:highlight>
                <a:latin typeface="JetBrains Mono Medium" panose="020B0509020102050004" pitchFamily="49" charset="0"/>
                <a:ea typeface="Courier New"/>
                <a:cs typeface="Courier New"/>
                <a:sym typeface="Courier New"/>
              </a:rPr>
              <a:t>       deletion(name)</a:t>
            </a:r>
          </a:p>
          <a:p>
            <a:pPr>
              <a:lnSpc>
                <a:spcPct val="150000"/>
              </a:lnSpc>
              <a:buClr>
                <a:schemeClr val="dk1"/>
              </a:buClr>
              <a:buSzPts val="1100"/>
            </a:pPr>
            <a:endParaRPr lang="en" sz="4000" dirty="0">
              <a:solidFill>
                <a:srgbClr val="0000FF"/>
              </a:solidFill>
              <a:highlight>
                <a:srgbClr val="FFFFFF"/>
              </a:highlight>
              <a:latin typeface="JetBrains Mono Medium" panose="020B0509020102050004" pitchFamily="49" charset="0"/>
              <a:ea typeface="Courier New"/>
              <a:cs typeface="Courier New"/>
              <a:sym typeface="Courier New"/>
            </a:endParaRPr>
          </a:p>
          <a:p>
            <a:pPr>
              <a:lnSpc>
                <a:spcPct val="115000"/>
              </a:lnSpc>
              <a:buClr>
                <a:schemeClr val="dk1"/>
              </a:buClr>
              <a:buSzPts val="1100"/>
            </a:pPr>
            <a:endParaRPr lang="en" sz="4000" dirty="0">
              <a:solidFill>
                <a:schemeClr val="dk1"/>
              </a:solidFill>
              <a:latin typeface="JetBrains Mono Medium" panose="020B0509020102050004" pitchFamily="49" charset="0"/>
              <a:ea typeface="Courier New"/>
              <a:cs typeface="Courier New"/>
              <a:sym typeface="Courier New"/>
            </a:endParaRPr>
          </a:p>
          <a:p>
            <a:pPr>
              <a:lnSpc>
                <a:spcPct val="115000"/>
              </a:lnSpc>
              <a:buClr>
                <a:schemeClr val="dk1"/>
              </a:buClr>
              <a:buSzPts val="1100"/>
            </a:pPr>
            <a:endParaRPr lang="en" sz="4000" u="sng" dirty="0">
              <a:solidFill>
                <a:srgbClr val="FF0000"/>
              </a:solidFill>
              <a:latin typeface="JetBrains Mono Medium" panose="020B0509020102050004" pitchFamily="49" charset="0"/>
              <a:ea typeface="Courier New"/>
              <a:cs typeface="Courier New"/>
              <a:sym typeface="Courier New"/>
            </a:endParaRPr>
          </a:p>
        </p:txBody>
      </p:sp>
      <p:pic>
        <p:nvPicPr>
          <p:cNvPr id="11" name="Google Shape;363;p15">
            <a:extLst>
              <a:ext uri="{FF2B5EF4-FFF2-40B4-BE49-F238E27FC236}">
                <a16:creationId xmlns:a16="http://schemas.microsoft.com/office/drawing/2014/main" id="{ACF45E77-E60E-5643-8DBE-39EB4274E4BA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087288" y="10722322"/>
            <a:ext cx="1570869" cy="157086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817551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14"/>
          <p:cNvSpPr txBox="1">
            <a:spLocks noGrp="1"/>
          </p:cNvSpPr>
          <p:nvPr>
            <p:ph type="title"/>
          </p:nvPr>
        </p:nvSpPr>
        <p:spPr>
          <a:xfrm>
            <a:off x="1520413" y="810588"/>
            <a:ext cx="21343819" cy="157086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151888" rIns="0" bIns="0" rtlCol="0" anchor="t" anchorCtr="0">
            <a:noAutofit/>
          </a:bodyPr>
          <a:lstStyle/>
          <a:p>
            <a:pPr algn="ctr">
              <a:buSzPts val="4800"/>
            </a:pPr>
            <a:r>
              <a:rPr lang="ru-RU" sz="6751" dirty="0">
                <a:latin typeface="GT Eesti Pro Display" pitchFamily="2" charset="0"/>
                <a:ea typeface="Play"/>
                <a:cs typeface="Play"/>
                <a:sym typeface="Play"/>
              </a:rPr>
              <a:t>Переменные</a:t>
            </a:r>
            <a:endParaRPr sz="6751" dirty="0">
              <a:latin typeface="GT Eesti Pro Display" pitchFamily="2" charset="0"/>
              <a:ea typeface="Play"/>
              <a:cs typeface="Play"/>
              <a:sym typeface="Play"/>
            </a:endParaRPr>
          </a:p>
        </p:txBody>
      </p:sp>
      <p:sp>
        <p:nvSpPr>
          <p:cNvPr id="341" name="Google Shape;341;p14"/>
          <p:cNvSpPr txBox="1">
            <a:spLocks noGrp="1"/>
          </p:cNvSpPr>
          <p:nvPr>
            <p:ph type="ftr" idx="11"/>
          </p:nvPr>
        </p:nvSpPr>
        <p:spPr>
          <a:xfrm>
            <a:off x="1520413" y="12631804"/>
            <a:ext cx="17693489" cy="45545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86070" rtlCol="0" anchor="b" anchorCtr="0">
            <a:noAutofit/>
          </a:bodyPr>
          <a:lstStyle/>
          <a:p>
            <a:r>
              <a:rPr lang="ru-RU"/>
              <a:t>Python 18+</a:t>
            </a:r>
            <a:endParaRPr/>
          </a:p>
        </p:txBody>
      </p:sp>
      <p:sp>
        <p:nvSpPr>
          <p:cNvPr id="342" name="Google Shape;342;p14"/>
          <p:cNvSpPr txBox="1">
            <a:spLocks noGrp="1"/>
          </p:cNvSpPr>
          <p:nvPr>
            <p:ph type="sldNum" idx="12"/>
          </p:nvPr>
        </p:nvSpPr>
        <p:spPr>
          <a:xfrm>
            <a:off x="21586735" y="12617037"/>
            <a:ext cx="1285988" cy="47022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50629" tIns="0" rIns="50629" bIns="75944" rtlCol="0" anchor="b" anchorCtr="0">
            <a:noAutofit/>
          </a:bodyPr>
          <a:lstStyle/>
          <a:p>
            <a:fld id="{00000000-1234-1234-1234-123412341234}" type="slidenum">
              <a:rPr lang="ru-RU"/>
              <a:pPr/>
              <a:t>5</a:t>
            </a:fld>
            <a:endParaRPr/>
          </a:p>
        </p:txBody>
      </p:sp>
      <p:sp>
        <p:nvSpPr>
          <p:cNvPr id="343" name="Google Shape;343;p14"/>
          <p:cNvSpPr txBox="1"/>
          <p:nvPr/>
        </p:nvSpPr>
        <p:spPr>
          <a:xfrm>
            <a:off x="2895354" y="2624198"/>
            <a:ext cx="18591705" cy="3769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1888" rIns="0" bIns="151888" anchor="t" anchorCtr="0">
            <a:spAutoFit/>
          </a:bodyPr>
          <a:lstStyle/>
          <a:p>
            <a:pPr marL="643006"/>
            <a:r>
              <a:rPr lang="ru-RU" sz="5626" dirty="0">
                <a:solidFill>
                  <a:schemeClr val="dk1"/>
                </a:solidFill>
                <a:latin typeface="GT Eesti Pro Display Light" pitchFamily="2" charset="0"/>
              </a:rPr>
              <a:t>Переменные - строительные кирпичики программ. Вспомнив алгебру 6 класса, мы в общем поймем принцип переменной - положить значение внутрь какого-то наименования. Или внутрь “коробки”</a:t>
            </a:r>
            <a:endParaRPr sz="5626" dirty="0">
              <a:latin typeface="GT Eesti Pro Display Light" pitchFamily="2" charset="0"/>
            </a:endParaRPr>
          </a:p>
        </p:txBody>
      </p:sp>
      <p:pic>
        <p:nvPicPr>
          <p:cNvPr id="344" name="Google Shape;34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23518" y="7322270"/>
            <a:ext cx="9735373" cy="4034814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345;p14">
            <a:extLst>
              <a:ext uri="{FF2B5EF4-FFF2-40B4-BE49-F238E27FC236}">
                <a16:creationId xmlns:a16="http://schemas.microsoft.com/office/drawing/2014/main" id="{8D326CB6-0A14-DA44-BF7A-3EE593872CF6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1897474" y="10830423"/>
            <a:ext cx="1795568" cy="164105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145940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15"/>
          <p:cNvSpPr txBox="1">
            <a:spLocks noGrp="1"/>
          </p:cNvSpPr>
          <p:nvPr>
            <p:ph type="title"/>
          </p:nvPr>
        </p:nvSpPr>
        <p:spPr>
          <a:xfrm>
            <a:off x="1520413" y="810588"/>
            <a:ext cx="21343819" cy="157086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151888" rIns="0" bIns="0" rtlCol="0" anchor="t" anchorCtr="0">
            <a:noAutofit/>
          </a:bodyPr>
          <a:lstStyle/>
          <a:p>
            <a:pPr algn="ctr">
              <a:buSzPts val="4800"/>
            </a:pPr>
            <a:r>
              <a:rPr lang="ru-RU" sz="6751" dirty="0">
                <a:latin typeface="GT Eesti Pro Display" pitchFamily="2" charset="0"/>
                <a:ea typeface="Play"/>
                <a:cs typeface="Play"/>
                <a:sym typeface="Play"/>
              </a:rPr>
              <a:t>Встроенные методы </a:t>
            </a:r>
            <a:r>
              <a:rPr lang="ru-RU" sz="6751" dirty="0" err="1">
                <a:latin typeface="GT Eesti Pro Display" pitchFamily="2" charset="0"/>
                <a:ea typeface="Play"/>
                <a:cs typeface="Play"/>
                <a:sym typeface="Play"/>
              </a:rPr>
              <a:t>Python</a:t>
            </a:r>
            <a:r>
              <a:rPr lang="ru-RU" sz="6751" dirty="0">
                <a:latin typeface="GT Eesti Pro Display" pitchFamily="2" charset="0"/>
                <a:ea typeface="Play"/>
                <a:cs typeface="Play"/>
                <a:sym typeface="Play"/>
              </a:rPr>
              <a:t>:</a:t>
            </a:r>
            <a:endParaRPr dirty="0">
              <a:latin typeface="GT Eesti Pro Display" pitchFamily="2" charset="0"/>
            </a:endParaRPr>
          </a:p>
        </p:txBody>
      </p:sp>
      <p:sp>
        <p:nvSpPr>
          <p:cNvPr id="360" name="Google Shape;360;p15"/>
          <p:cNvSpPr txBox="1">
            <a:spLocks noGrp="1"/>
          </p:cNvSpPr>
          <p:nvPr>
            <p:ph type="ftr" idx="11"/>
          </p:nvPr>
        </p:nvSpPr>
        <p:spPr>
          <a:xfrm>
            <a:off x="1520413" y="12631804"/>
            <a:ext cx="17693489" cy="45545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86070" rtlCol="0" anchor="b" anchorCtr="0">
            <a:noAutofit/>
          </a:bodyPr>
          <a:lstStyle/>
          <a:p>
            <a:r>
              <a:rPr lang="ru-RU"/>
              <a:t>Python 18+</a:t>
            </a:r>
            <a:endParaRPr/>
          </a:p>
        </p:txBody>
      </p:sp>
      <p:sp>
        <p:nvSpPr>
          <p:cNvPr id="361" name="Google Shape;361;p15"/>
          <p:cNvSpPr txBox="1">
            <a:spLocks noGrp="1"/>
          </p:cNvSpPr>
          <p:nvPr>
            <p:ph type="sldNum" idx="12"/>
          </p:nvPr>
        </p:nvSpPr>
        <p:spPr>
          <a:xfrm>
            <a:off x="21586735" y="12617037"/>
            <a:ext cx="1285988" cy="47022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50629" tIns="0" rIns="50629" bIns="75944" rtlCol="0" anchor="b" anchorCtr="0">
            <a:noAutofit/>
          </a:bodyPr>
          <a:lstStyle/>
          <a:p>
            <a:fld id="{00000000-1234-1234-1234-123412341234}" type="slidenum">
              <a:rPr lang="ru-RU"/>
              <a:pPr/>
              <a:t>6</a:t>
            </a:fld>
            <a:endParaRPr/>
          </a:p>
        </p:txBody>
      </p:sp>
      <p:sp>
        <p:nvSpPr>
          <p:cNvPr id="362" name="Google Shape;362;p15"/>
          <p:cNvSpPr txBox="1"/>
          <p:nvPr/>
        </p:nvSpPr>
        <p:spPr>
          <a:xfrm>
            <a:off x="2895354" y="2787623"/>
            <a:ext cx="18591705" cy="6150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1888" rIns="0" bIns="151888" anchor="t" anchorCtr="0">
            <a:spAutoFit/>
          </a:bodyPr>
          <a:lstStyle/>
          <a:p>
            <a:r>
              <a:rPr lang="ru-RU" sz="7595" dirty="0" err="1">
                <a:solidFill>
                  <a:schemeClr val="dk1"/>
                </a:solidFill>
                <a:latin typeface="JetBrains Mono" panose="020B0509020102050004" pitchFamily="49" charset="0"/>
                <a:ea typeface="Courier New"/>
                <a:cs typeface="Courier New"/>
                <a:sym typeface="Courier New"/>
              </a:rPr>
              <a:t>print</a:t>
            </a:r>
            <a:r>
              <a:rPr lang="ru-RU" sz="7595" dirty="0">
                <a:solidFill>
                  <a:schemeClr val="dk1"/>
                </a:solidFill>
                <a:latin typeface="JetBrains Mono" panose="020B0509020102050004" pitchFamily="49" charset="0"/>
                <a:ea typeface="Courier New"/>
                <a:cs typeface="Courier New"/>
                <a:sym typeface="Courier New"/>
              </a:rPr>
              <a:t>()</a:t>
            </a:r>
            <a:r>
              <a:rPr lang="ru-RU" sz="7595" dirty="0">
                <a:solidFill>
                  <a:schemeClr val="dk1"/>
                </a:solidFill>
                <a:latin typeface="JetBrains Mono" panose="020B0509020102050004" pitchFamily="49" charset="0"/>
                <a:sym typeface="Arial"/>
              </a:rPr>
              <a:t> </a:t>
            </a:r>
            <a:r>
              <a:rPr lang="ru-RU" sz="7595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– </a:t>
            </a:r>
            <a:r>
              <a:rPr lang="ru-RU" sz="7595" dirty="0">
                <a:solidFill>
                  <a:schemeClr val="dk1"/>
                </a:solidFill>
                <a:latin typeface="GT Eesti Pro Display Light" pitchFamily="2" charset="0"/>
                <a:sym typeface="Arial"/>
              </a:rPr>
              <a:t>выводит данные в консоль</a:t>
            </a:r>
            <a:r>
              <a:rPr lang="ru-RU" sz="7595" dirty="0">
                <a:solidFill>
                  <a:schemeClr val="dk1"/>
                </a:solidFill>
                <a:latin typeface="GT Eesti Pro Display Light" pitchFamily="2" charset="0"/>
              </a:rPr>
              <a:t>, удобна для первых примеров и отладки</a:t>
            </a:r>
            <a:endParaRPr sz="7595" dirty="0">
              <a:solidFill>
                <a:schemeClr val="dk1"/>
              </a:solidFill>
              <a:latin typeface="GT Eesti Pro Display Light" pitchFamily="2" charset="0"/>
              <a:sym typeface="Arial"/>
            </a:endParaRPr>
          </a:p>
          <a:p>
            <a:endParaRPr sz="7595" dirty="0">
              <a:solidFill>
                <a:schemeClr val="dk1"/>
              </a:solidFill>
            </a:endParaRPr>
          </a:p>
          <a:p>
            <a:r>
              <a:rPr lang="ru-RU" sz="7595" dirty="0" err="1">
                <a:solidFill>
                  <a:schemeClr val="dk1"/>
                </a:solidFill>
                <a:latin typeface="JetBrains Mono" panose="020B0509020102050004" pitchFamily="49" charset="0"/>
                <a:ea typeface="Courier New"/>
                <a:cs typeface="Courier New"/>
                <a:sym typeface="Courier New"/>
              </a:rPr>
              <a:t>input</a:t>
            </a:r>
            <a:r>
              <a:rPr lang="ru-RU" sz="7595" dirty="0">
                <a:solidFill>
                  <a:schemeClr val="dk1"/>
                </a:solidFill>
                <a:latin typeface="JetBrains Mono" panose="020B0509020102050004" pitchFamily="49" charset="0"/>
                <a:ea typeface="Courier New"/>
                <a:cs typeface="Courier New"/>
                <a:sym typeface="Courier New"/>
              </a:rPr>
              <a:t>()</a:t>
            </a:r>
            <a:r>
              <a:rPr lang="ru-RU" sz="7595" dirty="0">
                <a:solidFill>
                  <a:schemeClr val="dk1"/>
                </a:solidFill>
                <a:latin typeface="JetBrains Mono" panose="020B0509020102050004" pitchFamily="49" charset="0"/>
                <a:sym typeface="Arial"/>
              </a:rPr>
              <a:t> </a:t>
            </a:r>
            <a:r>
              <a:rPr lang="ru-RU" sz="7595" dirty="0">
                <a:solidFill>
                  <a:schemeClr val="dk1"/>
                </a:solidFill>
                <a:latin typeface="GT Eesti Pro Display Light" pitchFamily="2" charset="0"/>
                <a:sym typeface="Arial"/>
              </a:rPr>
              <a:t>– позволяет создавать простейшие программы  ввод/вывод </a:t>
            </a:r>
            <a:endParaRPr sz="5063" dirty="0">
              <a:latin typeface="GT Eesti Pro Display Light" pitchFamily="2" charset="0"/>
            </a:endParaRPr>
          </a:p>
        </p:txBody>
      </p:sp>
      <p:pic>
        <p:nvPicPr>
          <p:cNvPr id="363" name="Google Shape;363;p15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22087288" y="10722322"/>
            <a:ext cx="1570869" cy="157086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988600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14"/>
          <p:cNvSpPr txBox="1">
            <a:spLocks noGrp="1"/>
          </p:cNvSpPr>
          <p:nvPr>
            <p:ph type="title"/>
          </p:nvPr>
        </p:nvSpPr>
        <p:spPr>
          <a:xfrm>
            <a:off x="1520413" y="810588"/>
            <a:ext cx="21343819" cy="157086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151888" rIns="0" bIns="0" rtlCol="0" anchor="t" anchorCtr="0">
            <a:noAutofit/>
          </a:bodyPr>
          <a:lstStyle/>
          <a:p>
            <a:pPr algn="ctr">
              <a:buSzPts val="4800"/>
            </a:pPr>
            <a:r>
              <a:rPr lang="ru-RU" sz="6751" dirty="0">
                <a:latin typeface="GT Eesti Pro Display" pitchFamily="2" charset="0"/>
                <a:ea typeface="Play"/>
                <a:cs typeface="Play"/>
                <a:sym typeface="Play"/>
              </a:rPr>
              <a:t>Логические конструкции</a:t>
            </a:r>
            <a:endParaRPr sz="6751" dirty="0">
              <a:latin typeface="GT Eesti Pro Display" pitchFamily="2" charset="0"/>
              <a:ea typeface="Play"/>
              <a:cs typeface="Play"/>
              <a:sym typeface="Play"/>
            </a:endParaRPr>
          </a:p>
        </p:txBody>
      </p:sp>
      <p:sp>
        <p:nvSpPr>
          <p:cNvPr id="341" name="Google Shape;341;p14"/>
          <p:cNvSpPr txBox="1">
            <a:spLocks noGrp="1"/>
          </p:cNvSpPr>
          <p:nvPr>
            <p:ph type="ftr" idx="11"/>
          </p:nvPr>
        </p:nvSpPr>
        <p:spPr>
          <a:xfrm>
            <a:off x="1520413" y="12631804"/>
            <a:ext cx="17693489" cy="45545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86070" rtlCol="0" anchor="b" anchorCtr="0">
            <a:noAutofit/>
          </a:bodyPr>
          <a:lstStyle/>
          <a:p>
            <a:r>
              <a:rPr lang="ru-RU"/>
              <a:t>Python 18+</a:t>
            </a:r>
            <a:endParaRPr/>
          </a:p>
        </p:txBody>
      </p:sp>
      <p:sp>
        <p:nvSpPr>
          <p:cNvPr id="342" name="Google Shape;342;p14"/>
          <p:cNvSpPr txBox="1">
            <a:spLocks noGrp="1"/>
          </p:cNvSpPr>
          <p:nvPr>
            <p:ph type="sldNum" idx="12"/>
          </p:nvPr>
        </p:nvSpPr>
        <p:spPr>
          <a:xfrm>
            <a:off x="21586735" y="12617037"/>
            <a:ext cx="1285988" cy="47022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50629" tIns="0" rIns="50629" bIns="75944" rtlCol="0" anchor="b" anchorCtr="0">
            <a:noAutofit/>
          </a:bodyPr>
          <a:lstStyle/>
          <a:p>
            <a:fld id="{00000000-1234-1234-1234-123412341234}" type="slidenum">
              <a:rPr lang="ru-RU"/>
              <a:pPr/>
              <a:t>7</a:t>
            </a:fld>
            <a:endParaRPr/>
          </a:p>
        </p:txBody>
      </p:sp>
      <p:pic>
        <p:nvPicPr>
          <p:cNvPr id="345" name="Google Shape;345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897474" y="10830423"/>
            <a:ext cx="1795568" cy="1641053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2456588-E857-F648-933B-63C8FDA0EC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2486" y="2358190"/>
            <a:ext cx="12757440" cy="8999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2817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73947aa073_0_17"/>
          <p:cNvSpPr txBox="1">
            <a:spLocks noGrp="1"/>
          </p:cNvSpPr>
          <p:nvPr>
            <p:ph type="title"/>
          </p:nvPr>
        </p:nvSpPr>
        <p:spPr>
          <a:xfrm>
            <a:off x="1520412" y="810588"/>
            <a:ext cx="21343680" cy="157077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151888" rIns="0" bIns="0" rtlCol="0" anchor="t" anchorCtr="0">
            <a:noAutofit/>
          </a:bodyPr>
          <a:lstStyle/>
          <a:p>
            <a:pPr algn="ctr">
              <a:buSzPts val="4800"/>
            </a:pPr>
            <a:r>
              <a:rPr lang="ru-RU" sz="6751" dirty="0">
                <a:latin typeface="GT Eesti Pro Display" pitchFamily="2" charset="0"/>
                <a:ea typeface="Play"/>
                <a:cs typeface="Play"/>
                <a:sym typeface="Play"/>
              </a:rPr>
              <a:t>Логические конструкции</a:t>
            </a:r>
            <a:endParaRPr sz="6751" dirty="0">
              <a:latin typeface="GT Eesti Pro Display Light" pitchFamily="2" charset="0"/>
              <a:ea typeface="Play"/>
              <a:cs typeface="Play"/>
              <a:sym typeface="Play"/>
            </a:endParaRPr>
          </a:p>
        </p:txBody>
      </p:sp>
      <p:sp>
        <p:nvSpPr>
          <p:cNvPr id="314" name="Google Shape;314;g73947aa073_0_17"/>
          <p:cNvSpPr txBox="1">
            <a:spLocks noGrp="1"/>
          </p:cNvSpPr>
          <p:nvPr>
            <p:ph type="ftr" idx="11"/>
          </p:nvPr>
        </p:nvSpPr>
        <p:spPr>
          <a:xfrm>
            <a:off x="1520412" y="12631804"/>
            <a:ext cx="17693298" cy="45566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86070" rtlCol="0" anchor="b" anchorCtr="0">
            <a:noAutofit/>
          </a:bodyPr>
          <a:lstStyle/>
          <a:p>
            <a:r>
              <a:rPr lang="ru-RU"/>
              <a:t>Python 18+</a:t>
            </a:r>
            <a:endParaRPr/>
          </a:p>
        </p:txBody>
      </p:sp>
      <p:sp>
        <p:nvSpPr>
          <p:cNvPr id="315" name="Google Shape;315;g73947aa073_0_17"/>
          <p:cNvSpPr txBox="1">
            <a:spLocks noGrp="1"/>
          </p:cNvSpPr>
          <p:nvPr>
            <p:ph type="sldNum" idx="12"/>
          </p:nvPr>
        </p:nvSpPr>
        <p:spPr>
          <a:xfrm>
            <a:off x="21586735" y="12617037"/>
            <a:ext cx="1285988" cy="47043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50629" tIns="0" rIns="50629" bIns="75944" rtlCol="0" anchor="b" anchorCtr="0">
            <a:noAutofit/>
          </a:bodyPr>
          <a:lstStyle/>
          <a:p>
            <a:fld id="{00000000-1234-1234-1234-123412341234}" type="slidenum">
              <a:rPr lang="ru-RU"/>
              <a:pPr/>
              <a:t>8</a:t>
            </a:fld>
            <a:endParaRPr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A181BBBD-2BAF-304C-B842-A2AF4CAB0FEA}"/>
              </a:ext>
            </a:extLst>
          </p:cNvPr>
          <p:cNvSpPr/>
          <p:nvPr/>
        </p:nvSpPr>
        <p:spPr>
          <a:xfrm>
            <a:off x="3978442" y="2381366"/>
            <a:ext cx="12188825" cy="8257069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  <a:buClr>
                <a:schemeClr val="dk1"/>
              </a:buClr>
              <a:buSzPts val="1100"/>
            </a:pPr>
            <a:r>
              <a:rPr lang="en" sz="6000" b="1" dirty="0">
                <a:solidFill>
                  <a:schemeClr val="tx2"/>
                </a:solidFill>
                <a:latin typeface="JetBrains Mono" panose="020B0509020102050004" pitchFamily="49" charset="0"/>
              </a:rPr>
              <a:t>if </a:t>
            </a:r>
            <a:r>
              <a:rPr lang="en" sz="6000" dirty="0">
                <a:latin typeface="JetBrains Mono" panose="020B0509020102050004" pitchFamily="49" charset="0"/>
              </a:rPr>
              <a:t>guess == </a:t>
            </a:r>
            <a:r>
              <a:rPr lang="en" sz="6000" dirty="0" err="1">
                <a:latin typeface="JetBrains Mono" panose="020B0509020102050004" pitchFamily="49" charset="0"/>
              </a:rPr>
              <a:t>the_number</a:t>
            </a:r>
            <a:r>
              <a:rPr lang="en" sz="6000" dirty="0">
                <a:latin typeface="JetBrains Mono" panose="020B0509020102050004" pitchFamily="49" charset="0"/>
              </a:rPr>
              <a:t>:</a:t>
            </a:r>
            <a:br>
              <a:rPr lang="en" sz="6000" dirty="0">
                <a:latin typeface="JetBrains Mono" panose="020B0509020102050004" pitchFamily="49" charset="0"/>
              </a:rPr>
            </a:br>
            <a:r>
              <a:rPr lang="en" sz="6000" dirty="0">
                <a:latin typeface="JetBrains Mono" panose="020B0509020102050004" pitchFamily="49" charset="0"/>
              </a:rPr>
              <a:t>    </a:t>
            </a:r>
            <a:r>
              <a:rPr lang="en" sz="6000" b="1" dirty="0">
                <a:latin typeface="JetBrains Mono" panose="020B0509020102050004" pitchFamily="49" charset="0"/>
              </a:rPr>
              <a:t>break</a:t>
            </a:r>
            <a:br>
              <a:rPr lang="en" sz="6000" b="1" dirty="0">
                <a:latin typeface="JetBrains Mono" panose="020B0509020102050004" pitchFamily="49" charset="0"/>
              </a:rPr>
            </a:br>
            <a:r>
              <a:rPr lang="en" sz="6000" b="1" dirty="0" err="1">
                <a:solidFill>
                  <a:schemeClr val="tx2"/>
                </a:solidFill>
                <a:latin typeface="JetBrains Mono" panose="020B0509020102050004" pitchFamily="49" charset="0"/>
              </a:rPr>
              <a:t>elif</a:t>
            </a:r>
            <a:r>
              <a:rPr lang="en" sz="6000" b="1" dirty="0">
                <a:latin typeface="JetBrains Mono" panose="020B0509020102050004" pitchFamily="49" charset="0"/>
              </a:rPr>
              <a:t> </a:t>
            </a:r>
            <a:r>
              <a:rPr lang="en" sz="6000" dirty="0">
                <a:latin typeface="JetBrains Mono" panose="020B0509020102050004" pitchFamily="49" charset="0"/>
              </a:rPr>
              <a:t>guess &gt; </a:t>
            </a:r>
            <a:r>
              <a:rPr lang="en" sz="6000" dirty="0" err="1">
                <a:latin typeface="JetBrains Mono" panose="020B0509020102050004" pitchFamily="49" charset="0"/>
              </a:rPr>
              <a:t>the_number</a:t>
            </a:r>
            <a:r>
              <a:rPr lang="en" sz="6000" dirty="0">
                <a:latin typeface="JetBrains Mono" panose="020B0509020102050004" pitchFamily="49" charset="0"/>
              </a:rPr>
              <a:t>:</a:t>
            </a:r>
            <a:br>
              <a:rPr lang="en" sz="6000" dirty="0">
                <a:latin typeface="JetBrains Mono" panose="020B0509020102050004" pitchFamily="49" charset="0"/>
              </a:rPr>
            </a:br>
            <a:r>
              <a:rPr lang="en" sz="6000" dirty="0">
                <a:latin typeface="JetBrains Mono" panose="020B0509020102050004" pitchFamily="49" charset="0"/>
              </a:rPr>
              <a:t>    print(</a:t>
            </a:r>
            <a:r>
              <a:rPr lang="en" sz="6000" b="1" dirty="0">
                <a:latin typeface="JetBrains Mono" panose="020B0509020102050004" pitchFamily="49" charset="0"/>
              </a:rPr>
              <a:t>'</a:t>
            </a:r>
            <a:r>
              <a:rPr lang="ru-RU" sz="6000" b="1" dirty="0">
                <a:latin typeface="JetBrains Mono" panose="020B0509020102050004" pitchFamily="49" charset="0"/>
              </a:rPr>
              <a:t>Меньше..'</a:t>
            </a:r>
            <a:r>
              <a:rPr lang="ru-RU" sz="6000" dirty="0">
                <a:latin typeface="JetBrains Mono" panose="020B0509020102050004" pitchFamily="49" charset="0"/>
              </a:rPr>
              <a:t>)</a:t>
            </a:r>
            <a:br>
              <a:rPr lang="ru-RU" sz="6000" dirty="0">
                <a:latin typeface="JetBrains Mono" panose="020B0509020102050004" pitchFamily="49" charset="0"/>
              </a:rPr>
            </a:br>
            <a:r>
              <a:rPr lang="en" sz="6000" b="1" dirty="0">
                <a:solidFill>
                  <a:schemeClr val="tx2"/>
                </a:solidFill>
                <a:latin typeface="JetBrains Mono" panose="020B0509020102050004" pitchFamily="49" charset="0"/>
              </a:rPr>
              <a:t>else</a:t>
            </a:r>
            <a:r>
              <a:rPr lang="en" sz="6000" dirty="0">
                <a:latin typeface="JetBrains Mono" panose="020B0509020102050004" pitchFamily="49" charset="0"/>
              </a:rPr>
              <a:t>:</a:t>
            </a:r>
            <a:br>
              <a:rPr lang="en" sz="6000" dirty="0">
                <a:latin typeface="JetBrains Mono" panose="020B0509020102050004" pitchFamily="49" charset="0"/>
              </a:rPr>
            </a:br>
            <a:r>
              <a:rPr lang="en" sz="6000" dirty="0">
                <a:latin typeface="JetBrains Mono" panose="020B0509020102050004" pitchFamily="49" charset="0"/>
              </a:rPr>
              <a:t>    print(</a:t>
            </a:r>
            <a:r>
              <a:rPr lang="en" sz="6000" b="1" dirty="0">
                <a:latin typeface="JetBrains Mono" panose="020B0509020102050004" pitchFamily="49" charset="0"/>
              </a:rPr>
              <a:t>'</a:t>
            </a:r>
            <a:r>
              <a:rPr lang="ru-RU" sz="6000" b="1" dirty="0">
                <a:latin typeface="JetBrains Mono" panose="020B0509020102050004" pitchFamily="49" charset="0"/>
              </a:rPr>
              <a:t>Больше..'</a:t>
            </a:r>
            <a:r>
              <a:rPr lang="ru-RU" sz="6000" dirty="0">
                <a:latin typeface="JetBrains Mono" panose="020B0509020102050004" pitchFamily="49" charset="0"/>
              </a:rPr>
              <a:t>)</a:t>
            </a:r>
            <a:endParaRPr lang="ru-RU" sz="6000" dirty="0">
              <a:solidFill>
                <a:schemeClr val="dk1"/>
              </a:solidFill>
              <a:highlight>
                <a:srgbClr val="FFFFFF"/>
              </a:highlight>
              <a:latin typeface="JetBrains Mono" panose="020B0509020102050004" pitchFamily="49" charset="0"/>
              <a:ea typeface="Courier New"/>
              <a:cs typeface="Courier New"/>
              <a:sym typeface="Courier New"/>
            </a:endParaRPr>
          </a:p>
        </p:txBody>
      </p:sp>
      <p:pic>
        <p:nvPicPr>
          <p:cNvPr id="10" name="Google Shape;363;p15">
            <a:extLst>
              <a:ext uri="{FF2B5EF4-FFF2-40B4-BE49-F238E27FC236}">
                <a16:creationId xmlns:a16="http://schemas.microsoft.com/office/drawing/2014/main" id="{7DE68518-01D7-E44E-BFCE-08D9306EE589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087288" y="10722322"/>
            <a:ext cx="1570869" cy="157086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369935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14"/>
          <p:cNvSpPr txBox="1">
            <a:spLocks noGrp="1"/>
          </p:cNvSpPr>
          <p:nvPr>
            <p:ph type="title"/>
          </p:nvPr>
        </p:nvSpPr>
        <p:spPr>
          <a:xfrm>
            <a:off x="1520413" y="810588"/>
            <a:ext cx="21343819" cy="157086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151888" rIns="0" bIns="0" rtlCol="0" anchor="t" anchorCtr="0">
            <a:noAutofit/>
          </a:bodyPr>
          <a:lstStyle/>
          <a:p>
            <a:pPr algn="ctr">
              <a:buSzPts val="4800"/>
            </a:pPr>
            <a:r>
              <a:rPr lang="ru-RU" sz="6751" dirty="0">
                <a:latin typeface="GT Eesti Pro Display" pitchFamily="2" charset="0"/>
                <a:ea typeface="Play"/>
                <a:cs typeface="Play"/>
                <a:sym typeface="Play"/>
              </a:rPr>
              <a:t> </a:t>
            </a:r>
            <a:r>
              <a:rPr lang="en-US" sz="6751" dirty="0">
                <a:latin typeface="GT Eesti Pro Display" pitchFamily="2" charset="0"/>
                <a:ea typeface="Play"/>
                <a:cs typeface="Play"/>
                <a:sym typeface="Play"/>
              </a:rPr>
              <a:t>Random</a:t>
            </a:r>
            <a:endParaRPr sz="6751" dirty="0">
              <a:latin typeface="GT Eesti Pro Display" pitchFamily="2" charset="0"/>
              <a:ea typeface="Play"/>
              <a:cs typeface="Play"/>
              <a:sym typeface="Play"/>
            </a:endParaRPr>
          </a:p>
        </p:txBody>
      </p:sp>
      <p:sp>
        <p:nvSpPr>
          <p:cNvPr id="341" name="Google Shape;341;p14"/>
          <p:cNvSpPr txBox="1">
            <a:spLocks noGrp="1"/>
          </p:cNvSpPr>
          <p:nvPr>
            <p:ph type="ftr" idx="11"/>
          </p:nvPr>
        </p:nvSpPr>
        <p:spPr>
          <a:xfrm>
            <a:off x="1520413" y="12631804"/>
            <a:ext cx="17693489" cy="45545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86070" rtlCol="0" anchor="b" anchorCtr="0">
            <a:noAutofit/>
          </a:bodyPr>
          <a:lstStyle/>
          <a:p>
            <a:r>
              <a:rPr lang="ru-RU"/>
              <a:t>Python 18+</a:t>
            </a:r>
            <a:endParaRPr/>
          </a:p>
        </p:txBody>
      </p:sp>
      <p:sp>
        <p:nvSpPr>
          <p:cNvPr id="342" name="Google Shape;342;p14"/>
          <p:cNvSpPr txBox="1">
            <a:spLocks noGrp="1"/>
          </p:cNvSpPr>
          <p:nvPr>
            <p:ph type="sldNum" idx="12"/>
          </p:nvPr>
        </p:nvSpPr>
        <p:spPr>
          <a:xfrm>
            <a:off x="21586735" y="12617037"/>
            <a:ext cx="1285988" cy="47022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50629" tIns="0" rIns="50629" bIns="75944" rtlCol="0" anchor="b" anchorCtr="0">
            <a:noAutofit/>
          </a:bodyPr>
          <a:lstStyle/>
          <a:p>
            <a:fld id="{00000000-1234-1234-1234-123412341234}" type="slidenum">
              <a:rPr lang="ru-RU"/>
              <a:pPr/>
              <a:t>9</a:t>
            </a:fld>
            <a:endParaRPr/>
          </a:p>
        </p:txBody>
      </p:sp>
      <p:sp>
        <p:nvSpPr>
          <p:cNvPr id="343" name="Google Shape;343;p14"/>
          <p:cNvSpPr txBox="1"/>
          <p:nvPr/>
        </p:nvSpPr>
        <p:spPr>
          <a:xfrm>
            <a:off x="2895353" y="1958129"/>
            <a:ext cx="18591705" cy="2038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1888" rIns="0" bIns="151888" anchor="t" anchorCtr="0">
            <a:spAutoFit/>
          </a:bodyPr>
          <a:lstStyle/>
          <a:p>
            <a:pPr marL="643006"/>
            <a:r>
              <a:rPr lang="ru-RU" sz="5626" dirty="0">
                <a:solidFill>
                  <a:schemeClr val="dk1"/>
                </a:solidFill>
                <a:latin typeface="GT Eesti Pro Display Light" pitchFamily="2" charset="0"/>
              </a:rPr>
              <a:t>Большинство языков программирования дает вам возможность получения случайных чисел</a:t>
            </a:r>
            <a:endParaRPr sz="5626" dirty="0">
              <a:latin typeface="GT Eesti Pro Display Light" pitchFamily="2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75D5022-9EB3-7149-BDF1-CB5B25D6B2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5953" y="4418173"/>
            <a:ext cx="11718910" cy="7791828"/>
          </a:xfrm>
          <a:prstGeom prst="rect">
            <a:avLst/>
          </a:prstGeom>
        </p:spPr>
      </p:pic>
      <p:pic>
        <p:nvPicPr>
          <p:cNvPr id="10" name="Google Shape;345;p14">
            <a:extLst>
              <a:ext uri="{FF2B5EF4-FFF2-40B4-BE49-F238E27FC236}">
                <a16:creationId xmlns:a16="http://schemas.microsoft.com/office/drawing/2014/main" id="{0205E430-5D61-644A-B13C-786BF90700E1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1586735" y="10758234"/>
            <a:ext cx="1795568" cy="164105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84196889"/>
      </p:ext>
    </p:extLst>
  </p:cSld>
  <p:clrMapOvr>
    <a:masterClrMapping/>
  </p:clrMapOvr>
</p:sld>
</file>

<file path=ppt/theme/theme1.xml><?xml version="1.0" encoding="utf-8"?>
<a:theme xmlns:a="http://schemas.openxmlformats.org/drawingml/2006/main" name="Ozon-1">
  <a:themeElements>
    <a:clrScheme name="Ozon New Skills">
      <a:dk1>
        <a:srgbClr val="000000"/>
      </a:dk1>
      <a:lt1>
        <a:srgbClr val="FFFFFF"/>
      </a:lt1>
      <a:dk2>
        <a:srgbClr val="005BFF"/>
      </a:dk2>
      <a:lt2>
        <a:srgbClr val="00A2FF"/>
      </a:lt2>
      <a:accent1>
        <a:srgbClr val="06CA99"/>
      </a:accent1>
      <a:accent2>
        <a:srgbClr val="FFDC00"/>
      </a:accent2>
      <a:accent3>
        <a:srgbClr val="F91155"/>
      </a:accent3>
      <a:accent4>
        <a:srgbClr val="FFA83B"/>
      </a:accent4>
      <a:accent5>
        <a:srgbClr val="0000B7"/>
      </a:accent5>
      <a:accent6>
        <a:srgbClr val="001A34"/>
      </a:accent6>
      <a:hlink>
        <a:srgbClr val="000000"/>
      </a:hlink>
      <a:folHlink>
        <a:srgbClr val="000000"/>
      </a:folHlink>
    </a:clrScheme>
    <a:fontScheme name="Oz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 w="38100">
          <a:solidFill>
            <a:schemeClr val="tx2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4600"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8100">
          <a:solidFill>
            <a:schemeClr val="tx2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162000" rIns="0" bIns="0" rtlCol="0" anchor="t">
        <a:spAutoFit/>
      </a:bodyPr>
      <a:lstStyle>
        <a:defPPr algn="l">
          <a:lnSpc>
            <a:spcPct val="100000"/>
          </a:lnSpc>
          <a:defRPr sz="58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zon-1" id="{9BA4FC8C-4356-7247-9C9F-2C46D5AF29F9}" vid="{C55456AA-5821-C945-B3EE-E5EB9215A9A7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Ozon-1</Template>
  <TotalTime>18569</TotalTime>
  <Words>262</Words>
  <Application>Microsoft Macintosh PowerPoint</Application>
  <PresentationFormat>Произвольный</PresentationFormat>
  <Paragraphs>61</Paragraphs>
  <Slides>16</Slides>
  <Notes>9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9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16</vt:i4>
      </vt:variant>
    </vt:vector>
  </HeadingPairs>
  <TitlesOfParts>
    <vt:vector size="26" baseType="lpstr">
      <vt:lpstr>.Lucida Grande UI Regular</vt:lpstr>
      <vt:lpstr>Системный шрифт</vt:lpstr>
      <vt:lpstr>Arial</vt:lpstr>
      <vt:lpstr>Calibri</vt:lpstr>
      <vt:lpstr>GT Eesti Pro Display</vt:lpstr>
      <vt:lpstr>GT Eesti Pro Display Light</vt:lpstr>
      <vt:lpstr>JetBrains Mono</vt:lpstr>
      <vt:lpstr>JetBrains Mono Medium</vt:lpstr>
      <vt:lpstr>Play</vt:lpstr>
      <vt:lpstr>Ozon-1</vt:lpstr>
      <vt:lpstr>Презентация PowerPoint</vt:lpstr>
      <vt:lpstr>  Python 18+</vt:lpstr>
      <vt:lpstr>Особенности синтаксиса Python</vt:lpstr>
      <vt:lpstr>Типичная программа на Python</vt:lpstr>
      <vt:lpstr>Переменные</vt:lpstr>
      <vt:lpstr>Встроенные методы Python:</vt:lpstr>
      <vt:lpstr>Логические конструкции</vt:lpstr>
      <vt:lpstr>Логические конструкции</vt:lpstr>
      <vt:lpstr> Random</vt:lpstr>
      <vt:lpstr>Циклы</vt:lpstr>
      <vt:lpstr>Что мы изучим на курсе?</vt:lpstr>
      <vt:lpstr>Синтаксис языка Python</vt:lpstr>
      <vt:lpstr>Основы алгоритмов</vt:lpstr>
      <vt:lpstr>Программирование ботов и запросов</vt:lpstr>
      <vt:lpstr>Профессиональные инструменты разработки</vt:lpstr>
      <vt:lpstr>Спасибо за внимание!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Microsoft Office User</dc:creator>
  <cp:lastModifiedBy>PAUL YAKUPOFF</cp:lastModifiedBy>
  <cp:revision>447</cp:revision>
  <dcterms:created xsi:type="dcterms:W3CDTF">2020-01-20T10:09:26Z</dcterms:created>
  <dcterms:modified xsi:type="dcterms:W3CDTF">2021-01-27T19:29:39Z</dcterms:modified>
</cp:coreProperties>
</file>